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1" r:id="rId13"/>
    <p:sldId id="262" r:id="rId14"/>
    <p:sldId id="260" r:id="rId15"/>
    <p:sldId id="25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542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854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915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6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82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33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1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99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8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348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0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A651-3DC2-4ADE-A30C-94B9ACED8EBA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C892-611C-4A7B-990B-DAF3285CAB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2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977" y="2107474"/>
            <a:ext cx="774192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ETHOLOGY </a:t>
            </a:r>
          </a:p>
          <a:p>
            <a:r>
              <a:rPr lang="en-US" sz="6000" dirty="0" smtClean="0"/>
              <a:t>Topic: </a:t>
            </a:r>
            <a:r>
              <a:rPr lang="en-US" sz="6000" dirty="0" err="1" smtClean="0"/>
              <a:t>Behaviour</a:t>
            </a:r>
            <a:r>
              <a:rPr lang="en-US" sz="6000" dirty="0" smtClean="0"/>
              <a:t> Types</a:t>
            </a:r>
          </a:p>
          <a:p>
            <a:endParaRPr lang="en-US" sz="6000" dirty="0" smtClean="0"/>
          </a:p>
          <a:p>
            <a:r>
              <a:rPr lang="en-US" b="1" dirty="0"/>
              <a:t>Principles of Ecology and Animal </a:t>
            </a:r>
            <a:r>
              <a:rPr lang="en-US" b="1" dirty="0" err="1"/>
              <a:t>Behaviour</a:t>
            </a:r>
            <a:r>
              <a:rPr lang="en-US" b="1" dirty="0"/>
              <a:t> </a:t>
            </a:r>
            <a:endParaRPr lang="en-US" dirty="0"/>
          </a:p>
          <a:p>
            <a:r>
              <a:rPr lang="fr-FR" b="1" dirty="0"/>
              <a:t>Course Code: ZOO MAJ 202-4 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70111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75" y="419916"/>
            <a:ext cx="8978537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9" y="376237"/>
            <a:ext cx="8976223" cy="6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476250"/>
            <a:ext cx="8496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03" y="356235"/>
            <a:ext cx="954976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9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91" y="306296"/>
            <a:ext cx="989457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9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6" y="470265"/>
            <a:ext cx="9971315" cy="61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0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898" y="2743200"/>
            <a:ext cx="478100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 YOU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40872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9" y="409303"/>
            <a:ext cx="9676039" cy="61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5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76" y="261257"/>
            <a:ext cx="10078946" cy="61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0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2" y="308746"/>
            <a:ext cx="9803266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6" y="553130"/>
            <a:ext cx="9318171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1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49" y="510947"/>
            <a:ext cx="9212171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6" y="269966"/>
            <a:ext cx="10398035" cy="63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3" y="224518"/>
            <a:ext cx="9504861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" y="219891"/>
            <a:ext cx="1031285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52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</Words>
  <Application>Microsoft Office PowerPoint</Application>
  <PresentationFormat>Widescreen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2024-08-14T00:52:48Z</dcterms:created>
  <dcterms:modified xsi:type="dcterms:W3CDTF">2024-08-14T01:28:31Z</dcterms:modified>
</cp:coreProperties>
</file>