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4" r:id="rId5"/>
    <p:sldId id="272" r:id="rId6"/>
    <p:sldId id="265" r:id="rId7"/>
    <p:sldId id="263" r:id="rId8"/>
    <p:sldId id="262" r:id="rId9"/>
    <p:sldId id="261" r:id="rId10"/>
    <p:sldId id="260" r:id="rId11"/>
    <p:sldId id="271" r:id="rId12"/>
    <p:sldId id="259" r:id="rId13"/>
    <p:sldId id="258" r:id="rId14"/>
    <p:sldId id="257" r:id="rId15"/>
    <p:sldId id="266" r:id="rId16"/>
    <p:sldId id="267" r:id="rId17"/>
    <p:sldId id="27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37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54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0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3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81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6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167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5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14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8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DD5E-7271-4FFE-B095-00567C6FA75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55FD-97B7-45E5-9979-B83AA63383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8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7" y="2055223"/>
            <a:ext cx="4589417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DANCE LANGUAGE OF HONEY BEES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91583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339634"/>
            <a:ext cx="10572205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7" y="235131"/>
            <a:ext cx="97884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304800"/>
            <a:ext cx="9834562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3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8" y="592183"/>
            <a:ext cx="9776732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7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8" y="235131"/>
            <a:ext cx="9792380" cy="61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501015"/>
            <a:ext cx="10772502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6" y="444137"/>
            <a:ext cx="9150259" cy="56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83" y="385762"/>
            <a:ext cx="893635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24" y="102598"/>
            <a:ext cx="9610044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426720"/>
            <a:ext cx="9953897" cy="58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2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321737"/>
            <a:ext cx="8734969" cy="63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7" y="191589"/>
            <a:ext cx="9101137" cy="6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452846"/>
            <a:ext cx="10859588" cy="59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4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6" y="496388"/>
            <a:ext cx="9625965" cy="58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83" y="566058"/>
            <a:ext cx="8592366" cy="55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01" y="374469"/>
            <a:ext cx="9627734" cy="61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217715"/>
            <a:ext cx="10049692" cy="64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" y="574765"/>
            <a:ext cx="9920831" cy="5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548640"/>
            <a:ext cx="10772503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2024-09-24T08:32:46Z</dcterms:created>
  <dcterms:modified xsi:type="dcterms:W3CDTF">2024-09-24T14:26:26Z</dcterms:modified>
</cp:coreProperties>
</file>