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4" r:id="rId5"/>
    <p:sldId id="273" r:id="rId6"/>
    <p:sldId id="260" r:id="rId7"/>
    <p:sldId id="267" r:id="rId8"/>
    <p:sldId id="266" r:id="rId9"/>
    <p:sldId id="265" r:id="rId10"/>
    <p:sldId id="264" r:id="rId11"/>
    <p:sldId id="263" r:id="rId12"/>
    <p:sldId id="262" r:id="rId13"/>
    <p:sldId id="259" r:id="rId14"/>
    <p:sldId id="258" r:id="rId15"/>
    <p:sldId id="271" r:id="rId16"/>
    <p:sldId id="270" r:id="rId17"/>
    <p:sldId id="269" r:id="rId18"/>
    <p:sldId id="268" r:id="rId19"/>
    <p:sldId id="275" r:id="rId20"/>
    <p:sldId id="276" r:id="rId21"/>
    <p:sldId id="277" r:id="rId22"/>
    <p:sldId id="279" r:id="rId23"/>
    <p:sldId id="278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1D56-1550-43FE-8AD3-96CFCEC3141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FDC2-2CE6-4D78-944B-9B8E319BB4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976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1D56-1550-43FE-8AD3-96CFCEC3141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FDC2-2CE6-4D78-944B-9B8E319BB4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7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1D56-1550-43FE-8AD3-96CFCEC3141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FDC2-2CE6-4D78-944B-9B8E319BB4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74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1D56-1550-43FE-8AD3-96CFCEC3141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FDC2-2CE6-4D78-944B-9B8E319BB4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9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1D56-1550-43FE-8AD3-96CFCEC3141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FDC2-2CE6-4D78-944B-9B8E319BB4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035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1D56-1550-43FE-8AD3-96CFCEC3141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FDC2-2CE6-4D78-944B-9B8E319BB4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134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1D56-1550-43FE-8AD3-96CFCEC3141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FDC2-2CE6-4D78-944B-9B8E319BB4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078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1D56-1550-43FE-8AD3-96CFCEC3141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FDC2-2CE6-4D78-944B-9B8E319BB4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251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1D56-1550-43FE-8AD3-96CFCEC3141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FDC2-2CE6-4D78-944B-9B8E319BB4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344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1D56-1550-43FE-8AD3-96CFCEC3141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FDC2-2CE6-4D78-944B-9B8E319BB4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140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1D56-1550-43FE-8AD3-96CFCEC3141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FDC2-2CE6-4D78-944B-9B8E319BB4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679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1D56-1550-43FE-8AD3-96CFCEC3141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AFDC2-2CE6-4D78-944B-9B8E319BB4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102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983" y="2299063"/>
            <a:ext cx="4441371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GENETIC BASIS OF BEHAVIOUR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1313815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89" y="201658"/>
            <a:ext cx="10148207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5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8" y="435428"/>
            <a:ext cx="9504317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87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9" y="659402"/>
            <a:ext cx="9914981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0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75" y="142875"/>
            <a:ext cx="10378576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90487"/>
            <a:ext cx="870585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1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52400"/>
            <a:ext cx="90106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0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1" y="123009"/>
            <a:ext cx="9554391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94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33350"/>
            <a:ext cx="862012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56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7" y="296908"/>
            <a:ext cx="9506222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92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180839"/>
            <a:ext cx="1008507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4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78" y="285750"/>
            <a:ext cx="991811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57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209550"/>
            <a:ext cx="87915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40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8" y="134166"/>
            <a:ext cx="9808708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00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82" y="66675"/>
            <a:ext cx="10072824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48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4" y="0"/>
            <a:ext cx="10748962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46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06" y="357051"/>
            <a:ext cx="10197465" cy="6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3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357051"/>
            <a:ext cx="10023294" cy="624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6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52" y="357052"/>
            <a:ext cx="1018821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47" y="620214"/>
            <a:ext cx="93535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7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627017"/>
            <a:ext cx="9718766" cy="593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3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6" y="507954"/>
            <a:ext cx="10083028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5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8" y="219892"/>
            <a:ext cx="106418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2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221388"/>
            <a:ext cx="9707608" cy="67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08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</Words>
  <Application>Microsoft Office PowerPoint</Application>
  <PresentationFormat>Widescreen</PresentationFormat>
  <Paragraphs>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</cp:revision>
  <dcterms:created xsi:type="dcterms:W3CDTF">2024-09-30T08:38:01Z</dcterms:created>
  <dcterms:modified xsi:type="dcterms:W3CDTF">2024-10-29T03:49:14Z</dcterms:modified>
</cp:coreProperties>
</file>