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0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478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439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17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40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20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8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40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81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28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435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925A-6FDB-4614-8C05-C6190206979F}" type="datetimeFigureOut">
              <a:rPr lang="en-IN" smtClean="0"/>
              <a:t>04-08-2025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31D4-0942-4B4C-920C-5804111DD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1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21" y="687977"/>
            <a:ext cx="680139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TOPIC 1</a:t>
            </a:r>
          </a:p>
          <a:p>
            <a:r>
              <a:rPr lang="en-US" sz="6000" dirty="0" smtClean="0">
                <a:latin typeface="Arial Black" panose="020B0A04020102020204" pitchFamily="34" charset="0"/>
              </a:rPr>
              <a:t>MENDELIAN LAWS OF INHERITANCE</a:t>
            </a:r>
          </a:p>
          <a:p>
            <a:endParaRPr lang="en-IN" b="1" dirty="0" smtClean="0"/>
          </a:p>
          <a:p>
            <a:endParaRPr lang="en-IN" sz="2400" b="1" dirty="0"/>
          </a:p>
          <a:p>
            <a:r>
              <a:rPr lang="en-IN" sz="2400" b="1" dirty="0" smtClean="0"/>
              <a:t>Semester-III </a:t>
            </a:r>
            <a:endParaRPr lang="en-IN" sz="2400" dirty="0"/>
          </a:p>
          <a:p>
            <a:r>
              <a:rPr lang="en-IN" sz="2400" b="1" dirty="0"/>
              <a:t>Evolutionary Biology and Genetics </a:t>
            </a:r>
            <a:endParaRPr lang="en-IN" sz="2400" dirty="0"/>
          </a:p>
          <a:p>
            <a:r>
              <a:rPr lang="en-IN" sz="2400" b="1" dirty="0"/>
              <a:t>Course Code: ZOOMIN201-4 </a:t>
            </a:r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0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14300"/>
            <a:ext cx="107823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9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74" y="82121"/>
            <a:ext cx="9522005" cy="66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2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28" y="68173"/>
            <a:ext cx="9500146" cy="67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447675"/>
            <a:ext cx="99155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7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77" y="302215"/>
            <a:ext cx="9107803" cy="63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6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79" y="238882"/>
            <a:ext cx="8740003" cy="63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6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75" y="183637"/>
            <a:ext cx="8719593" cy="63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22" y="207098"/>
            <a:ext cx="8519065" cy="64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7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97" y="0"/>
            <a:ext cx="9315858" cy="68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6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22" y="287380"/>
            <a:ext cx="9536711" cy="63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795" y="1846216"/>
            <a:ext cx="93094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B0F0"/>
                </a:solidFill>
              </a:rPr>
              <a:t>Have you ever wondered why you look similar to your parents??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B0F0"/>
                </a:solidFill>
              </a:rPr>
              <a:t>Or </a:t>
            </a:r>
            <a:r>
              <a:rPr lang="en-US" sz="4400" dirty="0" smtClean="0">
                <a:solidFill>
                  <a:srgbClr val="00B0F0"/>
                </a:solidFill>
              </a:rPr>
              <a:t>why </a:t>
            </a:r>
            <a:r>
              <a:rPr lang="en-US" sz="4400" dirty="0" smtClean="0">
                <a:solidFill>
                  <a:srgbClr val="00B0F0"/>
                </a:solidFill>
              </a:rPr>
              <a:t>all members of a family look so similar??</a:t>
            </a:r>
            <a:endParaRPr lang="en-IN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66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38125"/>
            <a:ext cx="104584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3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6" y="204789"/>
            <a:ext cx="9292046" cy="63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269318"/>
            <a:ext cx="9762444" cy="65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7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20" y="278675"/>
            <a:ext cx="9269911" cy="6403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71016" y="1558835"/>
            <a:ext cx="204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Father of genetics- </a:t>
            </a:r>
            <a:r>
              <a:rPr lang="en-US" sz="3600" dirty="0" err="1" smtClean="0">
                <a:solidFill>
                  <a:schemeClr val="accent1"/>
                </a:solidFill>
              </a:rPr>
              <a:t>Gregor</a:t>
            </a:r>
            <a:r>
              <a:rPr lang="en-US" sz="3600" dirty="0" smtClean="0">
                <a:solidFill>
                  <a:schemeClr val="accent1"/>
                </a:solidFill>
              </a:rPr>
              <a:t> J Mendel</a:t>
            </a:r>
            <a:endParaRPr lang="en-IN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79" y="228422"/>
            <a:ext cx="9137877" cy="64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0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331" y="148046"/>
            <a:ext cx="9096239" cy="64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48" y="322218"/>
            <a:ext cx="8917578" cy="62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90537"/>
            <a:ext cx="109728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3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805877"/>
            <a:ext cx="5817324" cy="5385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132" y="805876"/>
            <a:ext cx="5773782" cy="53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35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</Words>
  <Application>Microsoft Office PowerPoint</Application>
  <PresentationFormat>Widescreen</PresentationFormat>
  <Paragraphs>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2024-08-05T16:51:29Z</dcterms:created>
  <dcterms:modified xsi:type="dcterms:W3CDTF">2025-08-04T16:16:44Z</dcterms:modified>
</cp:coreProperties>
</file>