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0" r:id="rId13"/>
    <p:sldId id="268" r:id="rId14"/>
    <p:sldId id="270" r:id="rId15"/>
    <p:sldId id="271" r:id="rId16"/>
    <p:sldId id="273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C202B-680E-477B-BF25-F8441963042B}" type="datetimeFigureOut">
              <a:rPr lang="en-US" smtClean="0"/>
              <a:pPr/>
              <a:t>3/12/2026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75D25-29E6-4CA2-A5A6-1B1D5F39AAC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8229600" cy="1981200"/>
          </a:xfrm>
        </p:spPr>
        <p:txBody>
          <a:bodyPr>
            <a:normAutofit/>
          </a:bodyPr>
          <a:lstStyle/>
          <a:p>
            <a:r>
              <a:rPr lang="en-IN" sz="3600" dirty="0" smtClean="0">
                <a:latin typeface="Aparajita" pitchFamily="34" charset="0"/>
                <a:cs typeface="Aparajita" pitchFamily="34" charset="0"/>
              </a:rPr>
              <a:t>SEMINAR  PRESENTED </a:t>
            </a:r>
            <a:br>
              <a:rPr lang="en-IN" sz="3600" dirty="0" smtClean="0">
                <a:latin typeface="Aparajita" pitchFamily="34" charset="0"/>
                <a:cs typeface="Aparajita" pitchFamily="34" charset="0"/>
              </a:rPr>
            </a:br>
            <a:r>
              <a:rPr lang="en-IN" sz="3600" dirty="0" smtClean="0">
                <a:latin typeface="Aparajita" pitchFamily="34" charset="0"/>
                <a:cs typeface="Aparajita" pitchFamily="34" charset="0"/>
              </a:rPr>
              <a:t>ON</a:t>
            </a:r>
            <a:endParaRPr lang="en-IN" sz="36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2819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IN" sz="5400" b="1" i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</a:t>
            </a:r>
          </a:p>
          <a:p>
            <a:pPr algn="ctr">
              <a:buNone/>
            </a:pPr>
            <a:r>
              <a:rPr lang="en-IN" sz="5400" b="1" i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                                   </a:t>
            </a:r>
            <a:r>
              <a:rPr lang="en-IN" sz="5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RECTIFIERS</a:t>
            </a:r>
            <a:endParaRPr lang="en-IN" sz="54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51816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</a:rPr>
              <a:t>By </a:t>
            </a:r>
            <a:r>
              <a:rPr lang="en-US" sz="2400" dirty="0" smtClean="0">
                <a:solidFill>
                  <a:srgbClr val="FF0000"/>
                </a:solidFill>
              </a:rPr>
              <a:t>Dr. Priyanka Das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Full wave rectifier</a:t>
            </a:r>
            <a:endParaRPr lang="en-IN" dirty="0"/>
          </a:p>
        </p:txBody>
      </p:sp>
      <p:pic>
        <p:nvPicPr>
          <p:cNvPr id="4" name="Picture 4" descr="C:\Users\sarthak\Desktop\ppt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228601" y="1447800"/>
            <a:ext cx="8458200" cy="5105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IN" b="1" i="1" dirty="0" smtClean="0">
                <a:solidFill>
                  <a:srgbClr val="0070C0"/>
                </a:solidFill>
              </a:rPr>
              <a:t>Full wave rectifier working animation</a:t>
            </a:r>
            <a:endParaRPr lang="en-IN" dirty="0"/>
          </a:p>
        </p:txBody>
      </p:sp>
      <p:pic>
        <p:nvPicPr>
          <p:cNvPr id="4" name="Picture 2" descr="\\SREE\Users\Thenmurugeshwari\My Documents\Work\27.1.11\2diod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457200" y="1371600"/>
            <a:ext cx="8229600" cy="1066800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2" descr="C:\Users\sarthak\Desktop\ppt1.jpg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04800" y="2667000"/>
            <a:ext cx="8610600" cy="3962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u="sng" dirty="0" smtClean="0">
                <a:solidFill>
                  <a:srgbClr val="0070C0"/>
                </a:solidFill>
              </a:rPr>
              <a:t>Output wave forms</a:t>
            </a:r>
            <a:endParaRPr lang="en-IN" dirty="0"/>
          </a:p>
        </p:txBody>
      </p:sp>
      <p:pic>
        <p:nvPicPr>
          <p:cNvPr id="4" name="Picture 2" descr="C:\Users\sarthak\Desktop\ppt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52601"/>
            <a:ext cx="8382000" cy="480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Full wave rectification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IN" b="1" dirty="0" smtClean="0"/>
              <a:t>In a circuit with a non - </a:t>
            </a:r>
            <a:r>
              <a:rPr lang="en-IN" b="1" dirty="0" err="1" smtClean="0"/>
              <a:t>center</a:t>
            </a:r>
            <a:r>
              <a:rPr lang="en-IN" b="1" dirty="0" smtClean="0"/>
              <a:t> tapped transformer, four diodes are required instead of the one needed for half-wave rectification.</a:t>
            </a:r>
          </a:p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IN" b="1" dirty="0" smtClean="0"/>
              <a:t>For single-phase AC, if the transformer is </a:t>
            </a:r>
            <a:r>
              <a:rPr lang="en-IN" b="1" dirty="0" err="1" smtClean="0"/>
              <a:t>center</a:t>
            </a:r>
            <a:r>
              <a:rPr lang="en-IN" b="1" dirty="0" smtClean="0"/>
              <a:t>-tapped, then two diodes back-to-back (i.e. anodes-to-anode or cathode-to-cathode) can form a full-wave rectifier. </a:t>
            </a:r>
          </a:p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 2" pitchFamily="18" charset="2"/>
              <a:buChar char="ù"/>
              <a:defRPr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Calculation formula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None/>
              <a:defRPr/>
            </a:pPr>
            <a:r>
              <a:rPr lang="en-IN" sz="2400" b="1" dirty="0" smtClean="0"/>
              <a:t>  The average and root-mean-square output voltages of an ideal single phase full wave rectifier can be calculated as:</a:t>
            </a:r>
          </a:p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 2" pitchFamily="18" charset="2"/>
              <a:buChar char="ù"/>
              <a:defRPr/>
            </a:pPr>
            <a:endParaRPr lang="en-IN" sz="2400" dirty="0" smtClean="0"/>
          </a:p>
        </p:txBody>
      </p:sp>
      <p:pic>
        <p:nvPicPr>
          <p:cNvPr id="4" name="Picture 2" descr="\\SREE\Users\Thenmurugeshwari\My Documents\Work\27.1.11\a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581400"/>
            <a:ext cx="3168650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\\SREE\Users\Thenmurugeshwari\My Documents\Work\27.1.11\root squa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953000"/>
            <a:ext cx="216058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70C0"/>
                </a:solidFill>
              </a:rPr>
              <a:t>Bridge rectifier</a:t>
            </a:r>
            <a:endParaRPr lang="en-IN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4000" b="1" dirty="0" smtClean="0"/>
          </a:p>
          <a:p>
            <a:pPr>
              <a:buNone/>
            </a:pPr>
            <a:r>
              <a:rPr lang="en-IN" sz="4000" b="1" dirty="0" smtClean="0"/>
              <a:t>   A bridge rectifier makes use of four diodes in a bridge arrangement to achieve full-wave rectification.</a:t>
            </a:r>
          </a:p>
          <a:p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Bridge rectifier circuit</a:t>
            </a:r>
            <a:endParaRPr lang="en-IN" dirty="0"/>
          </a:p>
        </p:txBody>
      </p:sp>
      <p:pic>
        <p:nvPicPr>
          <p:cNvPr id="4" name="Picture 4" descr="C:\Users\sarthak\Desktop\ppt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57200" y="1371600"/>
            <a:ext cx="8001000" cy="5181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   </a:t>
            </a:r>
            <a:r>
              <a:rPr kumimoji="0" lang="en-US" sz="88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Thank You </a:t>
            </a:r>
            <a:r>
              <a:rPr kumimoji="0" lang="en-US" sz="88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 </a:t>
            </a:r>
            <a:r>
              <a:rPr kumimoji="0" lang="en-US" sz="88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</a:t>
            </a:r>
            <a:endParaRPr kumimoji="0" lang="en-IN" sz="6600" b="1" i="1" u="none" strike="noStrike" kern="1200" cap="none" spc="0" normalizeH="0" baseline="0" noProof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Introduction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Types of Rectifiers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Half wave rectifier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Output dc voltage calculation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Full wave rectifier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Calculation formula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Bridge rectifier</a:t>
            </a:r>
          </a:p>
          <a:p>
            <a:r>
              <a:rPr lang="en-IN" b="1" i="1" dirty="0" smtClean="0">
                <a:solidFill>
                  <a:srgbClr val="0070C0"/>
                </a:solidFill>
              </a:rPr>
              <a:t>Positive &amp; negative half cycle</a:t>
            </a:r>
          </a:p>
          <a:p>
            <a:r>
              <a:rPr lang="en-IN" b="1" i="1" dirty="0" smtClean="0">
                <a:solidFill>
                  <a:srgbClr val="0070C0"/>
                </a:solidFill>
              </a:rPr>
              <a:t>Output wave forms</a:t>
            </a:r>
            <a:endParaRPr lang="en-US" b="1" i="1" dirty="0" smtClean="0">
              <a:solidFill>
                <a:srgbClr val="0070C0"/>
              </a:solidFill>
            </a:endParaRP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971800"/>
          </a:xfrm>
        </p:spPr>
        <p:txBody>
          <a:bodyPr/>
          <a:lstStyle/>
          <a:p>
            <a:pPr algn="just"/>
            <a:r>
              <a:rPr lang="en-IN" b="1" dirty="0" smtClean="0"/>
              <a:t>“A rectifier is an electrical device that converts alternating current (AC), which periodically reverses direction, to direct current (DC), which is in only one direction,   a process known as rectification</a:t>
            </a:r>
            <a:r>
              <a:rPr lang="en-IN" dirty="0" smtClean="0"/>
              <a:t>.”</a:t>
            </a:r>
          </a:p>
          <a:p>
            <a:pPr algn="just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Types of Rectifiers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  <a:defRPr/>
            </a:pPr>
            <a:r>
              <a:rPr lang="en-US" b="1" dirty="0" smtClean="0"/>
              <a:t>Half wave Rectifier</a:t>
            </a:r>
          </a:p>
          <a:p>
            <a:pPr>
              <a:lnSpc>
                <a:spcPct val="200000"/>
              </a:lnSpc>
              <a:spcAft>
                <a:spcPts val="600"/>
              </a:spcAft>
              <a:buNone/>
              <a:defRPr/>
            </a:pPr>
            <a:r>
              <a:rPr lang="en-US" b="1" dirty="0" smtClean="0"/>
              <a:t>Full wave Rectifier</a:t>
            </a:r>
          </a:p>
          <a:p>
            <a:pPr>
              <a:lnSpc>
                <a:spcPct val="200000"/>
              </a:lnSpc>
              <a:spcAft>
                <a:spcPts val="600"/>
              </a:spcAft>
              <a:buNone/>
              <a:defRPr/>
            </a:pPr>
            <a:r>
              <a:rPr lang="en-US" b="1" dirty="0" smtClean="0"/>
              <a:t>Bridge Rectifier</a:t>
            </a:r>
          </a:p>
          <a:p>
            <a:pPr>
              <a:lnSpc>
                <a:spcPct val="200000"/>
              </a:lnSpc>
              <a:spcAft>
                <a:spcPts val="600"/>
              </a:spcAft>
              <a:buNone/>
              <a:defRPr/>
            </a:pP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200000"/>
              </a:lnSpc>
              <a:spcAft>
                <a:spcPts val="600"/>
              </a:spcAft>
              <a:buNone/>
              <a:defRPr/>
            </a:pPr>
            <a:endParaRPr lang="en-IN" dirty="0" smtClean="0"/>
          </a:p>
          <a:p>
            <a:pPr marL="0" indent="0">
              <a:lnSpc>
                <a:spcPct val="200000"/>
              </a:lnSpc>
              <a:buNone/>
              <a:defRPr/>
            </a:pP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200000"/>
              </a:lnSpc>
              <a:buNone/>
              <a:defRPr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Half wave rectifier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q"/>
              <a:defRPr/>
            </a:pPr>
            <a:r>
              <a:rPr lang="en-IN" b="1" dirty="0" smtClean="0"/>
              <a:t>       </a:t>
            </a:r>
            <a:r>
              <a:rPr lang="en-IN" b="1" dirty="0" smtClean="0"/>
              <a:t>In </a:t>
            </a:r>
            <a:r>
              <a:rPr lang="en-IN" b="1" dirty="0" smtClean="0"/>
              <a:t>half wave rectification, either the positive or negative half of the AC wave is passed, while the other half is blocked. </a:t>
            </a:r>
          </a:p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q"/>
              <a:defRPr/>
            </a:pPr>
            <a:r>
              <a:rPr lang="en-US" b="1" dirty="0" smtClean="0"/>
              <a:t>       </a:t>
            </a:r>
            <a:r>
              <a:rPr lang="en-GB" b="1" dirty="0" smtClean="0"/>
              <a:t>Since </a:t>
            </a:r>
            <a:r>
              <a:rPr lang="en-IN" b="1" dirty="0" smtClean="0"/>
              <a:t>only </a:t>
            </a:r>
            <a:r>
              <a:rPr lang="en-IN" b="1" dirty="0" smtClean="0"/>
              <a:t>one half of the input waveform reaches the output, it is very inefficient if used for power transfer.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Guest\Desktop\Half_wave_rectifier_schematic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457200" y="457200"/>
            <a:ext cx="7848599" cy="5791200"/>
          </a:xfrm>
          <a:prstGeom prst="roundRect">
            <a:avLst>
              <a:gd name="adj" fmla="val 16667"/>
            </a:avLst>
          </a:prstGeom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Half wave rectifier working animation</a:t>
            </a:r>
            <a:endParaRPr lang="en-IN" dirty="0"/>
          </a:p>
        </p:txBody>
      </p:sp>
      <p:pic>
        <p:nvPicPr>
          <p:cNvPr id="4" name="Picture 2" descr="\\SREE\Users\Thenmurugeshwari\My Documents\Work\27.1.11\half wave rectifier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57200" y="1066800"/>
            <a:ext cx="8153400" cy="114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5" name="Picture 4" descr="C:\Users\sarthak\Desktop\ppt8.jpg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04800" y="2438400"/>
            <a:ext cx="8458200" cy="4191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Output dc voltage calculation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b="1" dirty="0" smtClean="0"/>
              <a:t>The output DC voltage of a half wave rectifier can be calculated with the following two ideal equations</a:t>
            </a:r>
          </a:p>
          <a:p>
            <a:endParaRPr lang="en-IN" dirty="0"/>
          </a:p>
        </p:txBody>
      </p:sp>
      <p:pic>
        <p:nvPicPr>
          <p:cNvPr id="5" name="Picture 2" descr="\\SREE\Users\Thenmurugeshwari\My Documents\Work\27.1.11\formula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352800"/>
            <a:ext cx="27622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\\SREE\Users\Thenmurugeshwari\My Documents\Work\27.1.11\formula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724400"/>
            <a:ext cx="24765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Full wave rectifier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IN" sz="3100" b="1" dirty="0" smtClean="0"/>
              <a:t> A full-wave rectifier converts the whole of the input waveform to one of constant polarity (positive or negative) at its output. </a:t>
            </a:r>
          </a:p>
          <a:p>
            <a:pPr marL="720725" indent="-538163" algn="just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IN" sz="3100" b="1" dirty="0" smtClean="0"/>
              <a:t> Full-wave rectification converts both polarities of the input waveform to DC (direct current), and is more efficient.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345</Words>
  <Application>Microsoft Office PowerPoint</Application>
  <PresentationFormat>On-screen Show (4:3)</PresentationFormat>
  <Paragraphs>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Aparajita</vt:lpstr>
      <vt:lpstr>Arial</vt:lpstr>
      <vt:lpstr>Book Antiqua</vt:lpstr>
      <vt:lpstr>Calibri</vt:lpstr>
      <vt:lpstr>Wingdings</vt:lpstr>
      <vt:lpstr>Wingdings 2</vt:lpstr>
      <vt:lpstr>Office Theme</vt:lpstr>
      <vt:lpstr>SEMINAR  PRESENTED  ON</vt:lpstr>
      <vt:lpstr>Overview</vt:lpstr>
      <vt:lpstr>Introduction</vt:lpstr>
      <vt:lpstr>Types of Rectifiers</vt:lpstr>
      <vt:lpstr>Half wave rectifier</vt:lpstr>
      <vt:lpstr>PowerPoint Presentation</vt:lpstr>
      <vt:lpstr>Half wave rectifier working animation</vt:lpstr>
      <vt:lpstr>Output dc voltage calculation</vt:lpstr>
      <vt:lpstr>Full wave rectifier</vt:lpstr>
      <vt:lpstr>Full wave rectifier</vt:lpstr>
      <vt:lpstr>Full wave rectifier working animation</vt:lpstr>
      <vt:lpstr>Output wave forms</vt:lpstr>
      <vt:lpstr>Full wave rectification</vt:lpstr>
      <vt:lpstr>Calculation formula</vt:lpstr>
      <vt:lpstr>Bridge rectifier</vt:lpstr>
      <vt:lpstr>Bridge rectifier circuit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win8</dc:creator>
  <cp:lastModifiedBy>Lenovo</cp:lastModifiedBy>
  <cp:revision>17</cp:revision>
  <dcterms:created xsi:type="dcterms:W3CDTF">2006-08-16T00:00:00Z</dcterms:created>
  <dcterms:modified xsi:type="dcterms:W3CDTF">2026-03-12T06:16:49Z</dcterms:modified>
</cp:coreProperties>
</file>