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2" r:id="rId5"/>
    <p:sldId id="263" r:id="rId6"/>
    <p:sldId id="260" r:id="rId7"/>
    <p:sldId id="261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18F405-C8C8-4BAF-AD07-93BD25B64405}" v="465" dt="2025-06-27T04:02:35.9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775" autoAdjust="0"/>
  </p:normalViewPr>
  <p:slideViewPr>
    <p:cSldViewPr snapToGrid="0">
      <p:cViewPr varScale="1">
        <p:scale>
          <a:sx n="76" d="100"/>
          <a:sy n="76" d="100"/>
        </p:scale>
        <p:origin x="94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baro1976@outlook.com" userId="d5098ddb0b952208" providerId="LiveId" clId="{6E18F405-C8C8-4BAF-AD07-93BD25B64405}"/>
    <pc:docChg chg="undo custSel addSld delSld modSld sldOrd">
      <pc:chgData name="hbaro1976@outlook.com" userId="d5098ddb0b952208" providerId="LiveId" clId="{6E18F405-C8C8-4BAF-AD07-93BD25B64405}" dt="2025-06-27T04:08:35.826" v="2561" actId="403"/>
      <pc:docMkLst>
        <pc:docMk/>
      </pc:docMkLst>
      <pc:sldChg chg="modSp del mod">
        <pc:chgData name="hbaro1976@outlook.com" userId="d5098ddb0b952208" providerId="LiveId" clId="{6E18F405-C8C8-4BAF-AD07-93BD25B64405}" dt="2025-06-26T02:40:17.104" v="547" actId="2696"/>
        <pc:sldMkLst>
          <pc:docMk/>
          <pc:sldMk cId="108353375" sldId="256"/>
        </pc:sldMkLst>
      </pc:sldChg>
      <pc:sldChg chg="modSp new mod">
        <pc:chgData name="hbaro1976@outlook.com" userId="d5098ddb0b952208" providerId="LiveId" clId="{6E18F405-C8C8-4BAF-AD07-93BD25B64405}" dt="2025-06-26T16:46:44.010" v="1708" actId="20577"/>
        <pc:sldMkLst>
          <pc:docMk/>
          <pc:sldMk cId="2354118139" sldId="257"/>
        </pc:sldMkLst>
        <pc:spChg chg="mod">
          <ac:chgData name="hbaro1976@outlook.com" userId="d5098ddb0b952208" providerId="LiveId" clId="{6E18F405-C8C8-4BAF-AD07-93BD25B64405}" dt="2025-06-26T14:13:22.032" v="1247" actId="20577"/>
          <ac:spMkLst>
            <pc:docMk/>
            <pc:sldMk cId="2354118139" sldId="257"/>
            <ac:spMk id="2" creationId="{64E2188F-1C3F-F819-DF1D-0E8BB23BF907}"/>
          </ac:spMkLst>
        </pc:spChg>
        <pc:spChg chg="mod">
          <ac:chgData name="hbaro1976@outlook.com" userId="d5098ddb0b952208" providerId="LiveId" clId="{6E18F405-C8C8-4BAF-AD07-93BD25B64405}" dt="2025-06-26T16:46:44.010" v="1708" actId="20577"/>
          <ac:spMkLst>
            <pc:docMk/>
            <pc:sldMk cId="2354118139" sldId="257"/>
            <ac:spMk id="3" creationId="{F0641ECA-3FA6-491F-8804-11B7562FE6B4}"/>
          </ac:spMkLst>
        </pc:spChg>
      </pc:sldChg>
      <pc:sldChg chg="modSp new mod">
        <pc:chgData name="hbaro1976@outlook.com" userId="d5098ddb0b952208" providerId="LiveId" clId="{6E18F405-C8C8-4BAF-AD07-93BD25B64405}" dt="2025-06-26T14:32:46.397" v="1661" actId="2711"/>
        <pc:sldMkLst>
          <pc:docMk/>
          <pc:sldMk cId="3447594084" sldId="258"/>
        </pc:sldMkLst>
        <pc:spChg chg="mod">
          <ac:chgData name="hbaro1976@outlook.com" userId="d5098ddb0b952208" providerId="LiveId" clId="{6E18F405-C8C8-4BAF-AD07-93BD25B64405}" dt="2025-06-26T14:31:19.517" v="1657" actId="2711"/>
          <ac:spMkLst>
            <pc:docMk/>
            <pc:sldMk cId="3447594084" sldId="258"/>
            <ac:spMk id="2" creationId="{981E2F7E-644D-8F93-B8DD-EE96EDA9AAD3}"/>
          </ac:spMkLst>
        </pc:spChg>
        <pc:spChg chg="mod">
          <ac:chgData name="hbaro1976@outlook.com" userId="d5098ddb0b952208" providerId="LiveId" clId="{6E18F405-C8C8-4BAF-AD07-93BD25B64405}" dt="2025-06-26T14:32:46.397" v="1661" actId="2711"/>
          <ac:spMkLst>
            <pc:docMk/>
            <pc:sldMk cId="3447594084" sldId="258"/>
            <ac:spMk id="3" creationId="{4C320B23-3D5F-069D-0799-C4408C0D818A}"/>
          </ac:spMkLst>
        </pc:spChg>
      </pc:sldChg>
      <pc:sldChg chg="addSp delSp modSp new mod">
        <pc:chgData name="hbaro1976@outlook.com" userId="d5098ddb0b952208" providerId="LiveId" clId="{6E18F405-C8C8-4BAF-AD07-93BD25B64405}" dt="2025-06-26T02:40:00.263" v="546" actId="20577"/>
        <pc:sldMkLst>
          <pc:docMk/>
          <pc:sldMk cId="80114612" sldId="259"/>
        </pc:sldMkLst>
        <pc:spChg chg="mod">
          <ac:chgData name="hbaro1976@outlook.com" userId="d5098ddb0b952208" providerId="LiveId" clId="{6E18F405-C8C8-4BAF-AD07-93BD25B64405}" dt="2025-06-26T02:40:00.263" v="546" actId="20577"/>
          <ac:spMkLst>
            <pc:docMk/>
            <pc:sldMk cId="80114612" sldId="259"/>
            <ac:spMk id="2" creationId="{75583CF5-34E5-F2F8-0249-668C9BD6A868}"/>
          </ac:spMkLst>
        </pc:spChg>
        <pc:spChg chg="add del mod">
          <ac:chgData name="hbaro1976@outlook.com" userId="d5098ddb0b952208" providerId="LiveId" clId="{6E18F405-C8C8-4BAF-AD07-93BD25B64405}" dt="2025-06-26T02:33:36.624" v="360"/>
          <ac:spMkLst>
            <pc:docMk/>
            <pc:sldMk cId="80114612" sldId="259"/>
            <ac:spMk id="3" creationId="{926C5D51-148A-35C9-BD7A-3DCAFFC1E6BF}"/>
          </ac:spMkLst>
        </pc:spChg>
        <pc:graphicFrameChg chg="add mod">
          <ac:chgData name="hbaro1976@outlook.com" userId="d5098ddb0b952208" providerId="LiveId" clId="{6E18F405-C8C8-4BAF-AD07-93BD25B64405}" dt="2025-06-26T02:31:59.553" v="344"/>
          <ac:graphicFrameMkLst>
            <pc:docMk/>
            <pc:sldMk cId="80114612" sldId="259"/>
            <ac:graphicFrameMk id="4" creationId="{3B04C5DE-6877-E157-A2FC-A499043C46B9}"/>
          </ac:graphicFrameMkLst>
        </pc:graphicFrameChg>
        <pc:graphicFrameChg chg="add mod">
          <ac:chgData name="hbaro1976@outlook.com" userId="d5098ddb0b952208" providerId="LiveId" clId="{6E18F405-C8C8-4BAF-AD07-93BD25B64405}" dt="2025-06-26T02:33:16.682" v="353"/>
          <ac:graphicFrameMkLst>
            <pc:docMk/>
            <pc:sldMk cId="80114612" sldId="259"/>
            <ac:graphicFrameMk id="5" creationId="{E815D6E2-82E0-38CA-74CC-126BE88F2BA0}"/>
          </ac:graphicFrameMkLst>
        </pc:graphicFrameChg>
        <pc:graphicFrameChg chg="add mod">
          <ac:chgData name="hbaro1976@outlook.com" userId="d5098ddb0b952208" providerId="LiveId" clId="{6E18F405-C8C8-4BAF-AD07-93BD25B64405}" dt="2025-06-26T02:39:47.697" v="529" actId="14100"/>
          <ac:graphicFrameMkLst>
            <pc:docMk/>
            <pc:sldMk cId="80114612" sldId="259"/>
            <ac:graphicFrameMk id="6" creationId="{6EF0A681-F37A-1DF6-D0B0-39CFDA82BAC4}"/>
          </ac:graphicFrameMkLst>
        </pc:graphicFrameChg>
      </pc:sldChg>
      <pc:sldChg chg="addSp delSp modSp new mod ord">
        <pc:chgData name="hbaro1976@outlook.com" userId="d5098ddb0b952208" providerId="LiveId" clId="{6E18F405-C8C8-4BAF-AD07-93BD25B64405}" dt="2025-06-27T04:08:16.705" v="2559" actId="403"/>
        <pc:sldMkLst>
          <pc:docMk/>
          <pc:sldMk cId="1101900552" sldId="260"/>
        </pc:sldMkLst>
        <pc:spChg chg="mod">
          <ac:chgData name="hbaro1976@outlook.com" userId="d5098ddb0b952208" providerId="LiveId" clId="{6E18F405-C8C8-4BAF-AD07-93BD25B64405}" dt="2025-06-27T04:07:33.353" v="2558" actId="20577"/>
          <ac:spMkLst>
            <pc:docMk/>
            <pc:sldMk cId="1101900552" sldId="260"/>
            <ac:spMk id="2" creationId="{8C005AB0-A5AC-9F11-B579-DD7625F718CA}"/>
          </ac:spMkLst>
        </pc:spChg>
        <pc:spChg chg="del">
          <ac:chgData name="hbaro1976@outlook.com" userId="d5098ddb0b952208" providerId="LiveId" clId="{6E18F405-C8C8-4BAF-AD07-93BD25B64405}" dt="2025-06-26T02:38:14.781" v="484"/>
          <ac:spMkLst>
            <pc:docMk/>
            <pc:sldMk cId="1101900552" sldId="260"/>
            <ac:spMk id="3" creationId="{D33D81FC-FF5A-9BDF-7116-4816F624D2E9}"/>
          </ac:spMkLst>
        </pc:spChg>
        <pc:spChg chg="add mod">
          <ac:chgData name="hbaro1976@outlook.com" userId="d5098ddb0b952208" providerId="LiveId" clId="{6E18F405-C8C8-4BAF-AD07-93BD25B64405}" dt="2025-06-27T04:08:16.705" v="2559" actId="403"/>
          <ac:spMkLst>
            <pc:docMk/>
            <pc:sldMk cId="1101900552" sldId="260"/>
            <ac:spMk id="3" creationId="{E5C008AB-FB39-9E2C-224D-92CB782564A2}"/>
          </ac:spMkLst>
        </pc:spChg>
        <pc:spChg chg="add del mod">
          <ac:chgData name="hbaro1976@outlook.com" userId="d5098ddb0b952208" providerId="LiveId" clId="{6E18F405-C8C8-4BAF-AD07-93BD25B64405}" dt="2025-06-26T13:58:17.019" v="842" actId="478"/>
          <ac:spMkLst>
            <pc:docMk/>
            <pc:sldMk cId="1101900552" sldId="260"/>
            <ac:spMk id="5" creationId="{AB62F528-4D6C-8C6F-A241-658895B43481}"/>
          </ac:spMkLst>
        </pc:spChg>
        <pc:graphicFrameChg chg="add del mod modGraphic">
          <ac:chgData name="hbaro1976@outlook.com" userId="d5098ddb0b952208" providerId="LiveId" clId="{6E18F405-C8C8-4BAF-AD07-93BD25B64405}" dt="2025-06-27T04:02:24.612" v="2286" actId="14100"/>
          <ac:graphicFrameMkLst>
            <pc:docMk/>
            <pc:sldMk cId="1101900552" sldId="260"/>
            <ac:graphicFrameMk id="4" creationId="{38EA7860-2C12-EAAE-701C-DE82A5B0C3DB}"/>
          </ac:graphicFrameMkLst>
        </pc:graphicFrameChg>
      </pc:sldChg>
      <pc:sldChg chg="addSp delSp modSp new mod">
        <pc:chgData name="hbaro1976@outlook.com" userId="d5098ddb0b952208" providerId="LiveId" clId="{6E18F405-C8C8-4BAF-AD07-93BD25B64405}" dt="2025-06-27T04:08:35.826" v="2561" actId="403"/>
        <pc:sldMkLst>
          <pc:docMk/>
          <pc:sldMk cId="3216779950" sldId="261"/>
        </pc:sldMkLst>
        <pc:spChg chg="mod">
          <ac:chgData name="hbaro1976@outlook.com" userId="d5098ddb0b952208" providerId="LiveId" clId="{6E18F405-C8C8-4BAF-AD07-93BD25B64405}" dt="2025-06-27T02:50:24.621" v="2249" actId="20577"/>
          <ac:spMkLst>
            <pc:docMk/>
            <pc:sldMk cId="3216779950" sldId="261"/>
            <ac:spMk id="2" creationId="{53F8D33C-49C1-2216-B859-B5EEA62B4779}"/>
          </ac:spMkLst>
        </pc:spChg>
        <pc:spChg chg="del mod">
          <ac:chgData name="hbaro1976@outlook.com" userId="d5098ddb0b952208" providerId="LiveId" clId="{6E18F405-C8C8-4BAF-AD07-93BD25B64405}" dt="2025-06-26T14:02:19.024" v="1039" actId="1032"/>
          <ac:spMkLst>
            <pc:docMk/>
            <pc:sldMk cId="3216779950" sldId="261"/>
            <ac:spMk id="3" creationId="{079F2AC6-2D22-651A-09A8-B7F744454B6A}"/>
          </ac:spMkLst>
        </pc:spChg>
        <pc:spChg chg="add mod">
          <ac:chgData name="hbaro1976@outlook.com" userId="d5098ddb0b952208" providerId="LiveId" clId="{6E18F405-C8C8-4BAF-AD07-93BD25B64405}" dt="2025-06-27T04:08:35.826" v="2561" actId="403"/>
          <ac:spMkLst>
            <pc:docMk/>
            <pc:sldMk cId="3216779950" sldId="261"/>
            <ac:spMk id="3" creationId="{AB1430E4-CF21-9093-393F-41DC572FE128}"/>
          </ac:spMkLst>
        </pc:spChg>
        <pc:graphicFrameChg chg="add mod modGraphic">
          <ac:chgData name="hbaro1976@outlook.com" userId="d5098ddb0b952208" providerId="LiveId" clId="{6E18F405-C8C8-4BAF-AD07-93BD25B64405}" dt="2025-06-27T02:50:18.314" v="2233" actId="14100"/>
          <ac:graphicFrameMkLst>
            <pc:docMk/>
            <pc:sldMk cId="3216779950" sldId="261"/>
            <ac:graphicFrameMk id="4" creationId="{5192C364-6D63-D4C1-577C-03B18474DD45}"/>
          </ac:graphicFrameMkLst>
        </pc:graphicFrameChg>
      </pc:sldChg>
      <pc:sldChg chg="modSp new mod">
        <pc:chgData name="hbaro1976@outlook.com" userId="d5098ddb0b952208" providerId="LiveId" clId="{6E18F405-C8C8-4BAF-AD07-93BD25B64405}" dt="2025-06-26T15:03:44.062" v="1692" actId="20577"/>
        <pc:sldMkLst>
          <pc:docMk/>
          <pc:sldMk cId="1904401242" sldId="262"/>
        </pc:sldMkLst>
        <pc:spChg chg="mod">
          <ac:chgData name="hbaro1976@outlook.com" userId="d5098ddb0b952208" providerId="LiveId" clId="{6E18F405-C8C8-4BAF-AD07-93BD25B64405}" dt="2025-06-26T15:02:28.823" v="1663" actId="2711"/>
          <ac:spMkLst>
            <pc:docMk/>
            <pc:sldMk cId="1904401242" sldId="262"/>
            <ac:spMk id="2" creationId="{7723FD03-E74A-0036-0623-5D2BC92B281F}"/>
          </ac:spMkLst>
        </pc:spChg>
        <pc:spChg chg="mod">
          <ac:chgData name="hbaro1976@outlook.com" userId="d5098ddb0b952208" providerId="LiveId" clId="{6E18F405-C8C8-4BAF-AD07-93BD25B64405}" dt="2025-06-26T15:03:44.062" v="1692" actId="20577"/>
          <ac:spMkLst>
            <pc:docMk/>
            <pc:sldMk cId="1904401242" sldId="262"/>
            <ac:spMk id="3" creationId="{C8C7057A-8A67-49C3-9937-C05DC7E03E1A}"/>
          </ac:spMkLst>
        </pc:spChg>
      </pc:sldChg>
      <pc:sldChg chg="addSp delSp modSp new mod">
        <pc:chgData name="hbaro1976@outlook.com" userId="d5098ddb0b952208" providerId="LiveId" clId="{6E18F405-C8C8-4BAF-AD07-93BD25B64405}" dt="2025-06-26T14:22:38.495" v="1365" actId="2711"/>
        <pc:sldMkLst>
          <pc:docMk/>
          <pc:sldMk cId="695987895" sldId="263"/>
        </pc:sldMkLst>
        <pc:spChg chg="mod">
          <ac:chgData name="hbaro1976@outlook.com" userId="d5098ddb0b952208" providerId="LiveId" clId="{6E18F405-C8C8-4BAF-AD07-93BD25B64405}" dt="2025-06-26T14:22:38.495" v="1365" actId="2711"/>
          <ac:spMkLst>
            <pc:docMk/>
            <pc:sldMk cId="695987895" sldId="263"/>
            <ac:spMk id="2" creationId="{738418B6-34AF-6E8C-28C1-FA0FFD64E699}"/>
          </ac:spMkLst>
        </pc:spChg>
        <pc:spChg chg="add del mod">
          <ac:chgData name="hbaro1976@outlook.com" userId="d5098ddb0b952208" providerId="LiveId" clId="{6E18F405-C8C8-4BAF-AD07-93BD25B64405}" dt="2025-06-26T13:51:32.826" v="750" actId="1032"/>
          <ac:spMkLst>
            <pc:docMk/>
            <pc:sldMk cId="695987895" sldId="263"/>
            <ac:spMk id="3" creationId="{5890E6B3-7417-63F2-4879-48F90C90B9D2}"/>
          </ac:spMkLst>
        </pc:spChg>
        <pc:graphicFrameChg chg="add mod modGraphic">
          <ac:chgData name="hbaro1976@outlook.com" userId="d5098ddb0b952208" providerId="LiveId" clId="{6E18F405-C8C8-4BAF-AD07-93BD25B64405}" dt="2025-06-26T14:21:56.698" v="1364" actId="2711"/>
          <ac:graphicFrameMkLst>
            <pc:docMk/>
            <pc:sldMk cId="695987895" sldId="263"/>
            <ac:graphicFrameMk id="6" creationId="{30BC9A77-C608-D012-8B92-502845AFCB1E}"/>
          </ac:graphicFrameMkLst>
        </pc:graphicFrameChg>
        <pc:picChg chg="add del mod ord">
          <ac:chgData name="hbaro1976@outlook.com" userId="d5098ddb0b952208" providerId="LiveId" clId="{6E18F405-C8C8-4BAF-AD07-93BD25B64405}" dt="2025-06-26T13:51:15.173" v="749" actId="22"/>
          <ac:picMkLst>
            <pc:docMk/>
            <pc:sldMk cId="695987895" sldId="263"/>
            <ac:picMk id="5" creationId="{BE037F2C-F0E8-BC19-58C2-39822E7E3C46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A94C64-9EB5-4156-8FB6-602BD194FF0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7DC6273-A1D6-4BFB-B5C1-F291CF63C91A}">
      <dgm:prSet phldrT="[Text]"/>
      <dgm:spPr/>
      <dgm:t>
        <a:bodyPr/>
        <a:lstStyle/>
        <a:p>
          <a:r>
            <a:rPr lang="en-US" dirty="0"/>
            <a:t>Evaluation</a:t>
          </a:r>
          <a:endParaRPr lang="en-IN" dirty="0"/>
        </a:p>
      </dgm:t>
    </dgm:pt>
    <dgm:pt modelId="{5F4EB978-582B-4344-BF36-F47F023676FD}" type="parTrans" cxnId="{75106ECB-FF9F-4D51-80C0-5D2490214712}">
      <dgm:prSet/>
      <dgm:spPr/>
      <dgm:t>
        <a:bodyPr/>
        <a:lstStyle/>
        <a:p>
          <a:endParaRPr lang="en-IN"/>
        </a:p>
      </dgm:t>
    </dgm:pt>
    <dgm:pt modelId="{BCD45AA6-E264-4352-A87C-140155992ECA}" type="sibTrans" cxnId="{75106ECB-FF9F-4D51-80C0-5D2490214712}">
      <dgm:prSet/>
      <dgm:spPr/>
      <dgm:t>
        <a:bodyPr/>
        <a:lstStyle/>
        <a:p>
          <a:endParaRPr lang="en-IN"/>
        </a:p>
      </dgm:t>
    </dgm:pt>
    <dgm:pt modelId="{4FE85D00-D8D7-416A-ADB6-D1D31E4412D0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/>
            <a:t>Synthesis</a:t>
          </a:r>
          <a:endParaRPr lang="en-IN" dirty="0"/>
        </a:p>
      </dgm:t>
    </dgm:pt>
    <dgm:pt modelId="{8DC719F6-4963-4647-9475-F6E622F3555F}" type="parTrans" cxnId="{D41CA4B0-6DF5-4076-84A1-073D17DC2BD9}">
      <dgm:prSet/>
      <dgm:spPr/>
      <dgm:t>
        <a:bodyPr/>
        <a:lstStyle/>
        <a:p>
          <a:endParaRPr lang="en-IN"/>
        </a:p>
      </dgm:t>
    </dgm:pt>
    <dgm:pt modelId="{F67B27F8-FA7A-428D-B37A-A9E74F0E2481}" type="sibTrans" cxnId="{D41CA4B0-6DF5-4076-84A1-073D17DC2BD9}">
      <dgm:prSet/>
      <dgm:spPr/>
      <dgm:t>
        <a:bodyPr/>
        <a:lstStyle/>
        <a:p>
          <a:endParaRPr lang="en-IN"/>
        </a:p>
      </dgm:t>
    </dgm:pt>
    <dgm:pt modelId="{71E21BBB-B38E-43BF-A414-26F634ABB2FA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/>
            <a:t>Analysis</a:t>
          </a:r>
          <a:endParaRPr lang="en-IN" dirty="0"/>
        </a:p>
      </dgm:t>
    </dgm:pt>
    <dgm:pt modelId="{D6600F8B-408D-4221-A091-D203D04798C9}" type="parTrans" cxnId="{0F5FBE9D-7BD6-440B-BD3D-AC1ECA319FB7}">
      <dgm:prSet/>
      <dgm:spPr/>
      <dgm:t>
        <a:bodyPr/>
        <a:lstStyle/>
        <a:p>
          <a:endParaRPr lang="en-IN"/>
        </a:p>
      </dgm:t>
    </dgm:pt>
    <dgm:pt modelId="{624ADA81-51FE-46D2-AA2B-58A8C9D2FEB5}" type="sibTrans" cxnId="{0F5FBE9D-7BD6-440B-BD3D-AC1ECA319FB7}">
      <dgm:prSet/>
      <dgm:spPr/>
      <dgm:t>
        <a:bodyPr/>
        <a:lstStyle/>
        <a:p>
          <a:endParaRPr lang="en-IN"/>
        </a:p>
      </dgm:t>
    </dgm:pt>
    <dgm:pt modelId="{FFF37921-E467-4FF4-AC20-10F78FC59BF7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/>
            <a:t>Application</a:t>
          </a:r>
          <a:endParaRPr lang="en-IN" dirty="0"/>
        </a:p>
      </dgm:t>
    </dgm:pt>
    <dgm:pt modelId="{70C1711E-9979-48FF-865A-815DEC328312}" type="parTrans" cxnId="{2BC0E85B-33C1-49C7-A7FE-D60ED6C05E3D}">
      <dgm:prSet/>
      <dgm:spPr/>
      <dgm:t>
        <a:bodyPr/>
        <a:lstStyle/>
        <a:p>
          <a:endParaRPr lang="en-IN"/>
        </a:p>
      </dgm:t>
    </dgm:pt>
    <dgm:pt modelId="{DC01E177-A8BF-4854-9040-F3D6C026D387}" type="sibTrans" cxnId="{2BC0E85B-33C1-49C7-A7FE-D60ED6C05E3D}">
      <dgm:prSet/>
      <dgm:spPr/>
      <dgm:t>
        <a:bodyPr/>
        <a:lstStyle/>
        <a:p>
          <a:endParaRPr lang="en-IN"/>
        </a:p>
      </dgm:t>
    </dgm:pt>
    <dgm:pt modelId="{6BF1202F-560B-4050-BCE9-1576FF80D87D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/>
            <a:t>Comprehension</a:t>
          </a:r>
          <a:endParaRPr lang="en-IN" dirty="0"/>
        </a:p>
      </dgm:t>
    </dgm:pt>
    <dgm:pt modelId="{F95D0202-AB53-4AB8-953D-C031289F4F0B}" type="parTrans" cxnId="{4E926E7D-C291-4805-8C49-EE7051E511D3}">
      <dgm:prSet/>
      <dgm:spPr/>
      <dgm:t>
        <a:bodyPr/>
        <a:lstStyle/>
        <a:p>
          <a:endParaRPr lang="en-IN"/>
        </a:p>
      </dgm:t>
    </dgm:pt>
    <dgm:pt modelId="{1154687C-62D3-4264-B4E7-7FBF26700E8B}" type="sibTrans" cxnId="{4E926E7D-C291-4805-8C49-EE7051E511D3}">
      <dgm:prSet/>
      <dgm:spPr/>
      <dgm:t>
        <a:bodyPr/>
        <a:lstStyle/>
        <a:p>
          <a:endParaRPr lang="en-IN"/>
        </a:p>
      </dgm:t>
    </dgm:pt>
    <dgm:pt modelId="{95E9487D-902A-450E-9C86-DEC76FE58F57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/>
            <a:t>Knowledge</a:t>
          </a:r>
          <a:endParaRPr lang="en-IN" dirty="0"/>
        </a:p>
      </dgm:t>
    </dgm:pt>
    <dgm:pt modelId="{7FB669BD-F767-442E-8264-84EC5CD46F02}" type="parTrans" cxnId="{F2606822-8BE2-4C3E-A86C-37636DD172C6}">
      <dgm:prSet/>
      <dgm:spPr/>
      <dgm:t>
        <a:bodyPr/>
        <a:lstStyle/>
        <a:p>
          <a:endParaRPr lang="en-IN"/>
        </a:p>
      </dgm:t>
    </dgm:pt>
    <dgm:pt modelId="{552F98C4-A623-4B61-BD14-ACD8EE0BBF68}" type="sibTrans" cxnId="{F2606822-8BE2-4C3E-A86C-37636DD172C6}">
      <dgm:prSet/>
      <dgm:spPr/>
      <dgm:t>
        <a:bodyPr/>
        <a:lstStyle/>
        <a:p>
          <a:endParaRPr lang="en-IN"/>
        </a:p>
      </dgm:t>
    </dgm:pt>
    <dgm:pt modelId="{8595FCB0-BAD3-4F74-9888-0825AFCF4E52}" type="pres">
      <dgm:prSet presAssocID="{D0A94C64-9EB5-4156-8FB6-602BD194FF08}" presName="Name0" presStyleCnt="0">
        <dgm:presLayoutVars>
          <dgm:dir/>
          <dgm:animLvl val="lvl"/>
          <dgm:resizeHandles val="exact"/>
        </dgm:presLayoutVars>
      </dgm:prSet>
      <dgm:spPr/>
    </dgm:pt>
    <dgm:pt modelId="{E7EF0F8D-2219-42D3-8059-F6F89933F43D}" type="pres">
      <dgm:prSet presAssocID="{07DC6273-A1D6-4BFB-B5C1-F291CF63C91A}" presName="Name8" presStyleCnt="0"/>
      <dgm:spPr/>
    </dgm:pt>
    <dgm:pt modelId="{179F517C-C77F-4137-89E8-2649E2072E46}" type="pres">
      <dgm:prSet presAssocID="{07DC6273-A1D6-4BFB-B5C1-F291CF63C91A}" presName="level" presStyleLbl="node1" presStyleIdx="0" presStyleCnt="6">
        <dgm:presLayoutVars>
          <dgm:chMax val="1"/>
          <dgm:bulletEnabled val="1"/>
        </dgm:presLayoutVars>
      </dgm:prSet>
      <dgm:spPr/>
    </dgm:pt>
    <dgm:pt modelId="{06FC2200-B9A9-45E5-B29F-FC66B4FD16C9}" type="pres">
      <dgm:prSet presAssocID="{07DC6273-A1D6-4BFB-B5C1-F291CF63C91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F8AF023-E459-4E90-901E-394C35445044}" type="pres">
      <dgm:prSet presAssocID="{4FE85D00-D8D7-416A-ADB6-D1D31E4412D0}" presName="Name8" presStyleCnt="0"/>
      <dgm:spPr/>
    </dgm:pt>
    <dgm:pt modelId="{C6BA81AE-DF24-4BBC-99EF-19E7DD13C0D9}" type="pres">
      <dgm:prSet presAssocID="{4FE85D00-D8D7-416A-ADB6-D1D31E4412D0}" presName="level" presStyleLbl="node1" presStyleIdx="1" presStyleCnt="6">
        <dgm:presLayoutVars>
          <dgm:chMax val="1"/>
          <dgm:bulletEnabled val="1"/>
        </dgm:presLayoutVars>
      </dgm:prSet>
      <dgm:spPr/>
    </dgm:pt>
    <dgm:pt modelId="{2FA59F13-D435-4D97-8EA5-A514ADD7842C}" type="pres">
      <dgm:prSet presAssocID="{4FE85D00-D8D7-416A-ADB6-D1D31E4412D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371D904-9D60-45AD-813A-D8BA31E14715}" type="pres">
      <dgm:prSet presAssocID="{71E21BBB-B38E-43BF-A414-26F634ABB2FA}" presName="Name8" presStyleCnt="0"/>
      <dgm:spPr/>
    </dgm:pt>
    <dgm:pt modelId="{86F85B98-D10B-4BB5-8BC0-DE4CA6E19718}" type="pres">
      <dgm:prSet presAssocID="{71E21BBB-B38E-43BF-A414-26F634ABB2FA}" presName="level" presStyleLbl="node1" presStyleIdx="2" presStyleCnt="6">
        <dgm:presLayoutVars>
          <dgm:chMax val="1"/>
          <dgm:bulletEnabled val="1"/>
        </dgm:presLayoutVars>
      </dgm:prSet>
      <dgm:spPr/>
    </dgm:pt>
    <dgm:pt modelId="{B7C7DFBF-954A-4F41-9717-2EACBDCCA52D}" type="pres">
      <dgm:prSet presAssocID="{71E21BBB-B38E-43BF-A414-26F634ABB2F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E59018B-97E9-43C4-924C-D2AC67B1963E}" type="pres">
      <dgm:prSet presAssocID="{FFF37921-E467-4FF4-AC20-10F78FC59BF7}" presName="Name8" presStyleCnt="0"/>
      <dgm:spPr/>
    </dgm:pt>
    <dgm:pt modelId="{D77D7709-42B3-418F-9FBA-FE2423F09EE0}" type="pres">
      <dgm:prSet presAssocID="{FFF37921-E467-4FF4-AC20-10F78FC59BF7}" presName="level" presStyleLbl="node1" presStyleIdx="3" presStyleCnt="6">
        <dgm:presLayoutVars>
          <dgm:chMax val="1"/>
          <dgm:bulletEnabled val="1"/>
        </dgm:presLayoutVars>
      </dgm:prSet>
      <dgm:spPr/>
    </dgm:pt>
    <dgm:pt modelId="{72788EF5-4A44-41C7-A110-BE0CC8282CDC}" type="pres">
      <dgm:prSet presAssocID="{FFF37921-E467-4FF4-AC20-10F78FC59BF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151380-9C5B-4546-89C7-119B611D8317}" type="pres">
      <dgm:prSet presAssocID="{6BF1202F-560B-4050-BCE9-1576FF80D87D}" presName="Name8" presStyleCnt="0"/>
      <dgm:spPr/>
    </dgm:pt>
    <dgm:pt modelId="{A7091E3B-801D-4BE3-84FF-B530AE97174D}" type="pres">
      <dgm:prSet presAssocID="{6BF1202F-560B-4050-BCE9-1576FF80D87D}" presName="level" presStyleLbl="node1" presStyleIdx="4" presStyleCnt="6">
        <dgm:presLayoutVars>
          <dgm:chMax val="1"/>
          <dgm:bulletEnabled val="1"/>
        </dgm:presLayoutVars>
      </dgm:prSet>
      <dgm:spPr/>
    </dgm:pt>
    <dgm:pt modelId="{11719406-FDAF-413A-A907-1C6848C2176C}" type="pres">
      <dgm:prSet presAssocID="{6BF1202F-560B-4050-BCE9-1576FF80D87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482885A-3A61-4FC4-8C48-5979BED0F708}" type="pres">
      <dgm:prSet presAssocID="{95E9487D-902A-450E-9C86-DEC76FE58F57}" presName="Name8" presStyleCnt="0"/>
      <dgm:spPr/>
    </dgm:pt>
    <dgm:pt modelId="{079A291B-2E56-4D44-895C-9267F0D32C78}" type="pres">
      <dgm:prSet presAssocID="{95E9487D-902A-450E-9C86-DEC76FE58F57}" presName="level" presStyleLbl="node1" presStyleIdx="5" presStyleCnt="6">
        <dgm:presLayoutVars>
          <dgm:chMax val="1"/>
          <dgm:bulletEnabled val="1"/>
        </dgm:presLayoutVars>
      </dgm:prSet>
      <dgm:spPr/>
    </dgm:pt>
    <dgm:pt modelId="{FDA0DD96-681F-49BE-B773-C85AF90AD23D}" type="pres">
      <dgm:prSet presAssocID="{95E9487D-902A-450E-9C86-DEC76FE58F57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BDDA80B-45CB-4ECF-8B64-7BC68C458A8D}" type="presOf" srcId="{07DC6273-A1D6-4BFB-B5C1-F291CF63C91A}" destId="{06FC2200-B9A9-45E5-B29F-FC66B4FD16C9}" srcOrd="1" destOrd="0" presId="urn:microsoft.com/office/officeart/2005/8/layout/pyramid1"/>
    <dgm:cxn modelId="{F91F010E-9C1C-475F-BE97-607A1645F94B}" type="presOf" srcId="{FFF37921-E467-4FF4-AC20-10F78FC59BF7}" destId="{D77D7709-42B3-418F-9FBA-FE2423F09EE0}" srcOrd="0" destOrd="0" presId="urn:microsoft.com/office/officeart/2005/8/layout/pyramid1"/>
    <dgm:cxn modelId="{D9593B0F-6971-40F5-89BB-570A529777E8}" type="presOf" srcId="{D0A94C64-9EB5-4156-8FB6-602BD194FF08}" destId="{8595FCB0-BAD3-4F74-9888-0825AFCF4E52}" srcOrd="0" destOrd="0" presId="urn:microsoft.com/office/officeart/2005/8/layout/pyramid1"/>
    <dgm:cxn modelId="{D9CEFE10-309B-4039-8850-1BA1125628F3}" type="presOf" srcId="{6BF1202F-560B-4050-BCE9-1576FF80D87D}" destId="{11719406-FDAF-413A-A907-1C6848C2176C}" srcOrd="1" destOrd="0" presId="urn:microsoft.com/office/officeart/2005/8/layout/pyramid1"/>
    <dgm:cxn modelId="{F2606822-8BE2-4C3E-A86C-37636DD172C6}" srcId="{D0A94C64-9EB5-4156-8FB6-602BD194FF08}" destId="{95E9487D-902A-450E-9C86-DEC76FE58F57}" srcOrd="5" destOrd="0" parTransId="{7FB669BD-F767-442E-8264-84EC5CD46F02}" sibTransId="{552F98C4-A623-4B61-BD14-ACD8EE0BBF68}"/>
    <dgm:cxn modelId="{2BC0E85B-33C1-49C7-A7FE-D60ED6C05E3D}" srcId="{D0A94C64-9EB5-4156-8FB6-602BD194FF08}" destId="{FFF37921-E467-4FF4-AC20-10F78FC59BF7}" srcOrd="3" destOrd="0" parTransId="{70C1711E-9979-48FF-865A-815DEC328312}" sibTransId="{DC01E177-A8BF-4854-9040-F3D6C026D387}"/>
    <dgm:cxn modelId="{14595764-8BD6-47B5-8CCA-1798886157C5}" type="presOf" srcId="{71E21BBB-B38E-43BF-A414-26F634ABB2FA}" destId="{86F85B98-D10B-4BB5-8BC0-DE4CA6E19718}" srcOrd="0" destOrd="0" presId="urn:microsoft.com/office/officeart/2005/8/layout/pyramid1"/>
    <dgm:cxn modelId="{C5351245-D38F-4223-B56C-8E704BB0DD62}" type="presOf" srcId="{FFF37921-E467-4FF4-AC20-10F78FC59BF7}" destId="{72788EF5-4A44-41C7-A110-BE0CC8282CDC}" srcOrd="1" destOrd="0" presId="urn:microsoft.com/office/officeart/2005/8/layout/pyramid1"/>
    <dgm:cxn modelId="{142A5870-6CA2-4D85-BFE3-FD4C7DCBA41E}" type="presOf" srcId="{07DC6273-A1D6-4BFB-B5C1-F291CF63C91A}" destId="{179F517C-C77F-4137-89E8-2649E2072E46}" srcOrd="0" destOrd="0" presId="urn:microsoft.com/office/officeart/2005/8/layout/pyramid1"/>
    <dgm:cxn modelId="{4E926E7D-C291-4805-8C49-EE7051E511D3}" srcId="{D0A94C64-9EB5-4156-8FB6-602BD194FF08}" destId="{6BF1202F-560B-4050-BCE9-1576FF80D87D}" srcOrd="4" destOrd="0" parTransId="{F95D0202-AB53-4AB8-953D-C031289F4F0B}" sibTransId="{1154687C-62D3-4264-B4E7-7FBF26700E8B}"/>
    <dgm:cxn modelId="{415C2483-FD44-4546-A5E5-78D3061F09EA}" type="presOf" srcId="{95E9487D-902A-450E-9C86-DEC76FE58F57}" destId="{FDA0DD96-681F-49BE-B773-C85AF90AD23D}" srcOrd="1" destOrd="0" presId="urn:microsoft.com/office/officeart/2005/8/layout/pyramid1"/>
    <dgm:cxn modelId="{34BDA38C-6252-4706-874D-6AE4DF0160D6}" type="presOf" srcId="{6BF1202F-560B-4050-BCE9-1576FF80D87D}" destId="{A7091E3B-801D-4BE3-84FF-B530AE97174D}" srcOrd="0" destOrd="0" presId="urn:microsoft.com/office/officeart/2005/8/layout/pyramid1"/>
    <dgm:cxn modelId="{0F5FBE9D-7BD6-440B-BD3D-AC1ECA319FB7}" srcId="{D0A94C64-9EB5-4156-8FB6-602BD194FF08}" destId="{71E21BBB-B38E-43BF-A414-26F634ABB2FA}" srcOrd="2" destOrd="0" parTransId="{D6600F8B-408D-4221-A091-D203D04798C9}" sibTransId="{624ADA81-51FE-46D2-AA2B-58A8C9D2FEB5}"/>
    <dgm:cxn modelId="{2B1DDEA8-E3D0-449E-99C2-BF9F614FBA7D}" type="presOf" srcId="{4FE85D00-D8D7-416A-ADB6-D1D31E4412D0}" destId="{C6BA81AE-DF24-4BBC-99EF-19E7DD13C0D9}" srcOrd="0" destOrd="0" presId="urn:microsoft.com/office/officeart/2005/8/layout/pyramid1"/>
    <dgm:cxn modelId="{D41CA4B0-6DF5-4076-84A1-073D17DC2BD9}" srcId="{D0A94C64-9EB5-4156-8FB6-602BD194FF08}" destId="{4FE85D00-D8D7-416A-ADB6-D1D31E4412D0}" srcOrd="1" destOrd="0" parTransId="{8DC719F6-4963-4647-9475-F6E622F3555F}" sibTransId="{F67B27F8-FA7A-428D-B37A-A9E74F0E2481}"/>
    <dgm:cxn modelId="{75106ECB-FF9F-4D51-80C0-5D2490214712}" srcId="{D0A94C64-9EB5-4156-8FB6-602BD194FF08}" destId="{07DC6273-A1D6-4BFB-B5C1-F291CF63C91A}" srcOrd="0" destOrd="0" parTransId="{5F4EB978-582B-4344-BF36-F47F023676FD}" sibTransId="{BCD45AA6-E264-4352-A87C-140155992ECA}"/>
    <dgm:cxn modelId="{7B930FDC-B65F-493C-9D48-D6E3642DEFD7}" type="presOf" srcId="{4FE85D00-D8D7-416A-ADB6-D1D31E4412D0}" destId="{2FA59F13-D435-4D97-8EA5-A514ADD7842C}" srcOrd="1" destOrd="0" presId="urn:microsoft.com/office/officeart/2005/8/layout/pyramid1"/>
    <dgm:cxn modelId="{0E0740DC-6237-4C1C-A03A-C1BF26464404}" type="presOf" srcId="{95E9487D-902A-450E-9C86-DEC76FE58F57}" destId="{079A291B-2E56-4D44-895C-9267F0D32C78}" srcOrd="0" destOrd="0" presId="urn:microsoft.com/office/officeart/2005/8/layout/pyramid1"/>
    <dgm:cxn modelId="{7911F4F3-73F7-41E9-B8B3-6C3F5709E88F}" type="presOf" srcId="{71E21BBB-B38E-43BF-A414-26F634ABB2FA}" destId="{B7C7DFBF-954A-4F41-9717-2EACBDCCA52D}" srcOrd="1" destOrd="0" presId="urn:microsoft.com/office/officeart/2005/8/layout/pyramid1"/>
    <dgm:cxn modelId="{684B4201-5321-4B34-A459-C74C0CD8F52F}" type="presParOf" srcId="{8595FCB0-BAD3-4F74-9888-0825AFCF4E52}" destId="{E7EF0F8D-2219-42D3-8059-F6F89933F43D}" srcOrd="0" destOrd="0" presId="urn:microsoft.com/office/officeart/2005/8/layout/pyramid1"/>
    <dgm:cxn modelId="{D328B75A-6E6E-4E58-9402-3237433A33D4}" type="presParOf" srcId="{E7EF0F8D-2219-42D3-8059-F6F89933F43D}" destId="{179F517C-C77F-4137-89E8-2649E2072E46}" srcOrd="0" destOrd="0" presId="urn:microsoft.com/office/officeart/2005/8/layout/pyramid1"/>
    <dgm:cxn modelId="{DEBA6DB4-10DD-4B6C-B083-02504D2B70AD}" type="presParOf" srcId="{E7EF0F8D-2219-42D3-8059-F6F89933F43D}" destId="{06FC2200-B9A9-45E5-B29F-FC66B4FD16C9}" srcOrd="1" destOrd="0" presId="urn:microsoft.com/office/officeart/2005/8/layout/pyramid1"/>
    <dgm:cxn modelId="{653EE202-FA06-4A96-B7CC-764A65825EB9}" type="presParOf" srcId="{8595FCB0-BAD3-4F74-9888-0825AFCF4E52}" destId="{6F8AF023-E459-4E90-901E-394C35445044}" srcOrd="1" destOrd="0" presId="urn:microsoft.com/office/officeart/2005/8/layout/pyramid1"/>
    <dgm:cxn modelId="{D433D7D3-A0CC-46B9-8C7C-48ECA80896E4}" type="presParOf" srcId="{6F8AF023-E459-4E90-901E-394C35445044}" destId="{C6BA81AE-DF24-4BBC-99EF-19E7DD13C0D9}" srcOrd="0" destOrd="0" presId="urn:microsoft.com/office/officeart/2005/8/layout/pyramid1"/>
    <dgm:cxn modelId="{CD45E541-3075-4B2E-808F-D21FA0CF9593}" type="presParOf" srcId="{6F8AF023-E459-4E90-901E-394C35445044}" destId="{2FA59F13-D435-4D97-8EA5-A514ADD7842C}" srcOrd="1" destOrd="0" presId="urn:microsoft.com/office/officeart/2005/8/layout/pyramid1"/>
    <dgm:cxn modelId="{A0C4B339-5DE0-4E7F-BA3C-51092AF4FE9C}" type="presParOf" srcId="{8595FCB0-BAD3-4F74-9888-0825AFCF4E52}" destId="{F371D904-9D60-45AD-813A-D8BA31E14715}" srcOrd="2" destOrd="0" presId="urn:microsoft.com/office/officeart/2005/8/layout/pyramid1"/>
    <dgm:cxn modelId="{76A22E48-1557-4961-BDCA-ABE6396611D6}" type="presParOf" srcId="{F371D904-9D60-45AD-813A-D8BA31E14715}" destId="{86F85B98-D10B-4BB5-8BC0-DE4CA6E19718}" srcOrd="0" destOrd="0" presId="urn:microsoft.com/office/officeart/2005/8/layout/pyramid1"/>
    <dgm:cxn modelId="{A1ACA970-1AC6-4A3F-A1BC-FC953C124711}" type="presParOf" srcId="{F371D904-9D60-45AD-813A-D8BA31E14715}" destId="{B7C7DFBF-954A-4F41-9717-2EACBDCCA52D}" srcOrd="1" destOrd="0" presId="urn:microsoft.com/office/officeart/2005/8/layout/pyramid1"/>
    <dgm:cxn modelId="{32171D01-8DD2-4274-AAE2-5B8AA97358C4}" type="presParOf" srcId="{8595FCB0-BAD3-4F74-9888-0825AFCF4E52}" destId="{3E59018B-97E9-43C4-924C-D2AC67B1963E}" srcOrd="3" destOrd="0" presId="urn:microsoft.com/office/officeart/2005/8/layout/pyramid1"/>
    <dgm:cxn modelId="{6320A5FE-202D-4089-96E3-FA22AA89DFC8}" type="presParOf" srcId="{3E59018B-97E9-43C4-924C-D2AC67B1963E}" destId="{D77D7709-42B3-418F-9FBA-FE2423F09EE0}" srcOrd="0" destOrd="0" presId="urn:microsoft.com/office/officeart/2005/8/layout/pyramid1"/>
    <dgm:cxn modelId="{D6ECD122-DF4A-4EBB-905D-E70B675619BF}" type="presParOf" srcId="{3E59018B-97E9-43C4-924C-D2AC67B1963E}" destId="{72788EF5-4A44-41C7-A110-BE0CC8282CDC}" srcOrd="1" destOrd="0" presId="urn:microsoft.com/office/officeart/2005/8/layout/pyramid1"/>
    <dgm:cxn modelId="{69622E0E-1AED-4126-A0E4-F97EE97450B2}" type="presParOf" srcId="{8595FCB0-BAD3-4F74-9888-0825AFCF4E52}" destId="{2D151380-9C5B-4546-89C7-119B611D8317}" srcOrd="4" destOrd="0" presId="urn:microsoft.com/office/officeart/2005/8/layout/pyramid1"/>
    <dgm:cxn modelId="{47321D99-24A6-4E04-AE32-BA944926C8F5}" type="presParOf" srcId="{2D151380-9C5B-4546-89C7-119B611D8317}" destId="{A7091E3B-801D-4BE3-84FF-B530AE97174D}" srcOrd="0" destOrd="0" presId="urn:microsoft.com/office/officeart/2005/8/layout/pyramid1"/>
    <dgm:cxn modelId="{187B3D19-18E4-4CEA-8817-1E4AE1CCBE9F}" type="presParOf" srcId="{2D151380-9C5B-4546-89C7-119B611D8317}" destId="{11719406-FDAF-413A-A907-1C6848C2176C}" srcOrd="1" destOrd="0" presId="urn:microsoft.com/office/officeart/2005/8/layout/pyramid1"/>
    <dgm:cxn modelId="{C47C0DAE-A111-4A5F-B1BD-29509CA29FD2}" type="presParOf" srcId="{8595FCB0-BAD3-4F74-9888-0825AFCF4E52}" destId="{B482885A-3A61-4FC4-8C48-5979BED0F708}" srcOrd="5" destOrd="0" presId="urn:microsoft.com/office/officeart/2005/8/layout/pyramid1"/>
    <dgm:cxn modelId="{AF7BDBCB-0F58-4E40-A638-E2E0F815BD70}" type="presParOf" srcId="{B482885A-3A61-4FC4-8C48-5979BED0F708}" destId="{079A291B-2E56-4D44-895C-9267F0D32C78}" srcOrd="0" destOrd="0" presId="urn:microsoft.com/office/officeart/2005/8/layout/pyramid1"/>
    <dgm:cxn modelId="{BC47A07A-38C1-482F-B27F-011BF57D864E}" type="presParOf" srcId="{B482885A-3A61-4FC4-8C48-5979BED0F708}" destId="{FDA0DD96-681F-49BE-B773-C85AF90AD23D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C262E1-3B20-4CF3-91A4-9C8D3D4B66FD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385B2C72-E5BA-4B3F-9505-7018F575C009}">
      <dgm:prSet phldrT="[Text]"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Creating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CCA3B1-356A-4329-B630-CBAF4AF91705}" type="parTrans" cxnId="{24F26292-EED4-4B15-BA44-3C24F41C31FA}">
      <dgm:prSet/>
      <dgm:spPr/>
      <dgm:t>
        <a:bodyPr/>
        <a:lstStyle/>
        <a:p>
          <a:endParaRPr lang="en-IN"/>
        </a:p>
      </dgm:t>
    </dgm:pt>
    <dgm:pt modelId="{5AD3F67D-C650-4CC3-A320-FC8116B590CA}" type="sibTrans" cxnId="{24F26292-EED4-4B15-BA44-3C24F41C31FA}">
      <dgm:prSet/>
      <dgm:spPr/>
      <dgm:t>
        <a:bodyPr/>
        <a:lstStyle/>
        <a:p>
          <a:endParaRPr lang="en-IN"/>
        </a:p>
      </dgm:t>
    </dgm:pt>
    <dgm:pt modelId="{D7D4E01E-51EA-4E4C-BD2A-C85AC408073D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Evaluating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908054-A89B-4976-807B-03FC4145C1B6}" type="parTrans" cxnId="{D3916ADA-5229-4D23-BEE8-559408D091FC}">
      <dgm:prSet/>
      <dgm:spPr/>
      <dgm:t>
        <a:bodyPr/>
        <a:lstStyle/>
        <a:p>
          <a:endParaRPr lang="en-IN"/>
        </a:p>
      </dgm:t>
    </dgm:pt>
    <dgm:pt modelId="{640FFD66-585F-4D14-9D55-1391FFEADC53}" type="sibTrans" cxnId="{D3916ADA-5229-4D23-BEE8-559408D091FC}">
      <dgm:prSet/>
      <dgm:spPr/>
      <dgm:t>
        <a:bodyPr/>
        <a:lstStyle/>
        <a:p>
          <a:endParaRPr lang="en-IN"/>
        </a:p>
      </dgm:t>
    </dgm:pt>
    <dgm:pt modelId="{E8EC1CD1-14FB-4963-89C9-F8C17DC7190B}">
      <dgm:prSet phldrT="[Text]"/>
      <dgm:spPr>
        <a:solidFill>
          <a:srgbClr val="00B050"/>
        </a:solidFill>
      </dgm:spPr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Analyzing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09902B-D7C2-4FC7-AE7E-594DC772956C}" type="parTrans" cxnId="{A254B955-6B13-4B5D-8165-38845B48C814}">
      <dgm:prSet/>
      <dgm:spPr/>
      <dgm:t>
        <a:bodyPr/>
        <a:lstStyle/>
        <a:p>
          <a:endParaRPr lang="en-IN"/>
        </a:p>
      </dgm:t>
    </dgm:pt>
    <dgm:pt modelId="{7E184808-703A-40C5-843F-EE896ED8D70D}" type="sibTrans" cxnId="{A254B955-6B13-4B5D-8165-38845B48C814}">
      <dgm:prSet/>
      <dgm:spPr/>
      <dgm:t>
        <a:bodyPr/>
        <a:lstStyle/>
        <a:p>
          <a:endParaRPr lang="en-IN"/>
        </a:p>
      </dgm:t>
    </dgm:pt>
    <dgm:pt modelId="{D9A7E1FA-6255-40AE-BE54-6197E4927BD3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Remembering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464904-DDA3-4810-957D-D4FD8AD6A26A}" type="parTrans" cxnId="{9FB729E1-A451-4D1B-8BAB-3ABD876EC582}">
      <dgm:prSet/>
      <dgm:spPr/>
      <dgm:t>
        <a:bodyPr/>
        <a:lstStyle/>
        <a:p>
          <a:endParaRPr lang="en-IN"/>
        </a:p>
      </dgm:t>
    </dgm:pt>
    <dgm:pt modelId="{D2C4B9BC-6DFE-4836-B670-69B45CA31509}" type="sibTrans" cxnId="{9FB729E1-A451-4D1B-8BAB-3ABD876EC582}">
      <dgm:prSet/>
      <dgm:spPr/>
      <dgm:t>
        <a:bodyPr/>
        <a:lstStyle/>
        <a:p>
          <a:endParaRPr lang="en-IN"/>
        </a:p>
      </dgm:t>
    </dgm:pt>
    <dgm:pt modelId="{83061952-8EC3-4BDF-B32F-5616893D00E1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Applying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B5F116-EB71-4E90-90A0-74E1AB165ACC}" type="parTrans" cxnId="{69A1E7F7-577D-4CB0-B928-E42C763DA2A1}">
      <dgm:prSet/>
      <dgm:spPr/>
      <dgm:t>
        <a:bodyPr/>
        <a:lstStyle/>
        <a:p>
          <a:endParaRPr lang="en-IN"/>
        </a:p>
      </dgm:t>
    </dgm:pt>
    <dgm:pt modelId="{FA5FE9A5-9DC3-478E-9574-5D96798249E7}" type="sibTrans" cxnId="{69A1E7F7-577D-4CB0-B928-E42C763DA2A1}">
      <dgm:prSet/>
      <dgm:spPr/>
      <dgm:t>
        <a:bodyPr/>
        <a:lstStyle/>
        <a:p>
          <a:endParaRPr lang="en-IN"/>
        </a:p>
      </dgm:t>
    </dgm:pt>
    <dgm:pt modelId="{3EAE2500-6E84-4196-A9D7-070B4A159815}">
      <dgm:prSet phldrT="[Text]"/>
      <dgm:spPr>
        <a:solidFill>
          <a:schemeClr val="accent2"/>
        </a:solidFill>
      </dgm:spPr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</a:t>
          </a:r>
          <a:endParaRPr lang="en-IN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8143C44-2E83-43A5-9470-357A8748956C}" type="parTrans" cxnId="{B659C89C-6489-4A2C-9C72-4ADE90D7C98D}">
      <dgm:prSet/>
      <dgm:spPr/>
      <dgm:t>
        <a:bodyPr/>
        <a:lstStyle/>
        <a:p>
          <a:endParaRPr lang="en-IN"/>
        </a:p>
      </dgm:t>
    </dgm:pt>
    <dgm:pt modelId="{FAC1CB73-3FED-446E-819D-1106307DEDEE}" type="sibTrans" cxnId="{B659C89C-6489-4A2C-9C72-4ADE90D7C98D}">
      <dgm:prSet/>
      <dgm:spPr/>
      <dgm:t>
        <a:bodyPr/>
        <a:lstStyle/>
        <a:p>
          <a:endParaRPr lang="en-IN"/>
        </a:p>
      </dgm:t>
    </dgm:pt>
    <dgm:pt modelId="{8E677506-1906-4B0E-ADD2-7BFB101FE0A2}" type="pres">
      <dgm:prSet presAssocID="{85C262E1-3B20-4CF3-91A4-9C8D3D4B66FD}" presName="Name0" presStyleCnt="0">
        <dgm:presLayoutVars>
          <dgm:dir/>
          <dgm:animLvl val="lvl"/>
          <dgm:resizeHandles val="exact"/>
        </dgm:presLayoutVars>
      </dgm:prSet>
      <dgm:spPr/>
    </dgm:pt>
    <dgm:pt modelId="{793D98A8-3C8E-4AFE-82EB-1BA5F8C60230}" type="pres">
      <dgm:prSet presAssocID="{385B2C72-E5BA-4B3F-9505-7018F575C009}" presName="Name8" presStyleCnt="0"/>
      <dgm:spPr/>
    </dgm:pt>
    <dgm:pt modelId="{97419F00-B985-4B33-8F74-15142001DFEE}" type="pres">
      <dgm:prSet presAssocID="{385B2C72-E5BA-4B3F-9505-7018F575C009}" presName="level" presStyleLbl="node1" presStyleIdx="0" presStyleCnt="6">
        <dgm:presLayoutVars>
          <dgm:chMax val="1"/>
          <dgm:bulletEnabled val="1"/>
        </dgm:presLayoutVars>
      </dgm:prSet>
      <dgm:spPr/>
    </dgm:pt>
    <dgm:pt modelId="{41B36D54-FC07-4485-8F2D-58D1570404F9}" type="pres">
      <dgm:prSet presAssocID="{385B2C72-E5BA-4B3F-9505-7018F575C00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EE5E22F-21DF-4CC5-935E-59B657EE8813}" type="pres">
      <dgm:prSet presAssocID="{D7D4E01E-51EA-4E4C-BD2A-C85AC408073D}" presName="Name8" presStyleCnt="0"/>
      <dgm:spPr/>
    </dgm:pt>
    <dgm:pt modelId="{5E111F81-52BD-4269-B219-1BA92DD4FFFB}" type="pres">
      <dgm:prSet presAssocID="{D7D4E01E-51EA-4E4C-BD2A-C85AC408073D}" presName="level" presStyleLbl="node1" presStyleIdx="1" presStyleCnt="6">
        <dgm:presLayoutVars>
          <dgm:chMax val="1"/>
          <dgm:bulletEnabled val="1"/>
        </dgm:presLayoutVars>
      </dgm:prSet>
      <dgm:spPr/>
    </dgm:pt>
    <dgm:pt modelId="{F55FF712-AEBA-4773-8E49-BABBB5F186CA}" type="pres">
      <dgm:prSet presAssocID="{D7D4E01E-51EA-4E4C-BD2A-C85AC408073D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462427C0-F873-41C7-8703-DD30367F2E96}" type="pres">
      <dgm:prSet presAssocID="{E8EC1CD1-14FB-4963-89C9-F8C17DC7190B}" presName="Name8" presStyleCnt="0"/>
      <dgm:spPr/>
    </dgm:pt>
    <dgm:pt modelId="{6A5CFB65-703A-490E-BE3F-BB79E3C3D193}" type="pres">
      <dgm:prSet presAssocID="{E8EC1CD1-14FB-4963-89C9-F8C17DC7190B}" presName="level" presStyleLbl="node1" presStyleIdx="2" presStyleCnt="6">
        <dgm:presLayoutVars>
          <dgm:chMax val="1"/>
          <dgm:bulletEnabled val="1"/>
        </dgm:presLayoutVars>
      </dgm:prSet>
      <dgm:spPr/>
    </dgm:pt>
    <dgm:pt modelId="{AA78D91F-3EC0-4EFF-846D-970D5B601816}" type="pres">
      <dgm:prSet presAssocID="{E8EC1CD1-14FB-4963-89C9-F8C17DC7190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9586AB9F-0C9D-4FBD-8006-463F9596FC45}" type="pres">
      <dgm:prSet presAssocID="{83061952-8EC3-4BDF-B32F-5616893D00E1}" presName="Name8" presStyleCnt="0"/>
      <dgm:spPr/>
    </dgm:pt>
    <dgm:pt modelId="{6A9FE191-59D7-4265-AC84-D94390171677}" type="pres">
      <dgm:prSet presAssocID="{83061952-8EC3-4BDF-B32F-5616893D00E1}" presName="level" presStyleLbl="node1" presStyleIdx="3" presStyleCnt="6">
        <dgm:presLayoutVars>
          <dgm:chMax val="1"/>
          <dgm:bulletEnabled val="1"/>
        </dgm:presLayoutVars>
      </dgm:prSet>
      <dgm:spPr/>
    </dgm:pt>
    <dgm:pt modelId="{5F8CBF97-26BD-44D2-BB15-05D01939F2B0}" type="pres">
      <dgm:prSet presAssocID="{83061952-8EC3-4BDF-B32F-5616893D00E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0167783-28A7-4B74-B95A-B61F6FA8EFA1}" type="pres">
      <dgm:prSet presAssocID="{3EAE2500-6E84-4196-A9D7-070B4A159815}" presName="Name8" presStyleCnt="0"/>
      <dgm:spPr/>
    </dgm:pt>
    <dgm:pt modelId="{4B56979D-06E0-4D1A-952C-9E82CB33AE8F}" type="pres">
      <dgm:prSet presAssocID="{3EAE2500-6E84-4196-A9D7-070B4A159815}" presName="level" presStyleLbl="node1" presStyleIdx="4" presStyleCnt="6">
        <dgm:presLayoutVars>
          <dgm:chMax val="1"/>
          <dgm:bulletEnabled val="1"/>
        </dgm:presLayoutVars>
      </dgm:prSet>
      <dgm:spPr/>
    </dgm:pt>
    <dgm:pt modelId="{F630D639-54FE-44F9-BF1B-5C4A170C6D4C}" type="pres">
      <dgm:prSet presAssocID="{3EAE2500-6E84-4196-A9D7-070B4A15981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67E9183-C435-4377-8C2C-085D4AA222C4}" type="pres">
      <dgm:prSet presAssocID="{D9A7E1FA-6255-40AE-BE54-6197E4927BD3}" presName="Name8" presStyleCnt="0"/>
      <dgm:spPr/>
    </dgm:pt>
    <dgm:pt modelId="{D2F5DC40-D44C-4350-AD7C-5C591C0F2BD4}" type="pres">
      <dgm:prSet presAssocID="{D9A7E1FA-6255-40AE-BE54-6197E4927BD3}" presName="level" presStyleLbl="node1" presStyleIdx="5" presStyleCnt="6">
        <dgm:presLayoutVars>
          <dgm:chMax val="1"/>
          <dgm:bulletEnabled val="1"/>
        </dgm:presLayoutVars>
      </dgm:prSet>
      <dgm:spPr/>
    </dgm:pt>
    <dgm:pt modelId="{C2548D7A-C92C-4301-BC32-71EF24B5AA1E}" type="pres">
      <dgm:prSet presAssocID="{D9A7E1FA-6255-40AE-BE54-6197E4927BD3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C499200-DD20-494A-B024-1E59E4DAD761}" type="presOf" srcId="{385B2C72-E5BA-4B3F-9505-7018F575C009}" destId="{41B36D54-FC07-4485-8F2D-58D1570404F9}" srcOrd="1" destOrd="0" presId="urn:microsoft.com/office/officeart/2005/8/layout/pyramid1"/>
    <dgm:cxn modelId="{9D553B0D-46C2-4803-A1CB-BE65ADA849B0}" type="presOf" srcId="{385B2C72-E5BA-4B3F-9505-7018F575C009}" destId="{97419F00-B985-4B33-8F74-15142001DFEE}" srcOrd="0" destOrd="0" presId="urn:microsoft.com/office/officeart/2005/8/layout/pyramid1"/>
    <dgm:cxn modelId="{A2ED2D22-041F-4E96-B046-0BC278C025C5}" type="presOf" srcId="{83061952-8EC3-4BDF-B32F-5616893D00E1}" destId="{5F8CBF97-26BD-44D2-BB15-05D01939F2B0}" srcOrd="1" destOrd="0" presId="urn:microsoft.com/office/officeart/2005/8/layout/pyramid1"/>
    <dgm:cxn modelId="{65C1CD3B-A87D-4446-BC14-5511E6EDA828}" type="presOf" srcId="{D9A7E1FA-6255-40AE-BE54-6197E4927BD3}" destId="{C2548D7A-C92C-4301-BC32-71EF24B5AA1E}" srcOrd="1" destOrd="0" presId="urn:microsoft.com/office/officeart/2005/8/layout/pyramid1"/>
    <dgm:cxn modelId="{B262A64E-9FD8-45B9-891E-004B2EE2F7DE}" type="presOf" srcId="{D7D4E01E-51EA-4E4C-BD2A-C85AC408073D}" destId="{5E111F81-52BD-4269-B219-1BA92DD4FFFB}" srcOrd="0" destOrd="0" presId="urn:microsoft.com/office/officeart/2005/8/layout/pyramid1"/>
    <dgm:cxn modelId="{A254B955-6B13-4B5D-8165-38845B48C814}" srcId="{85C262E1-3B20-4CF3-91A4-9C8D3D4B66FD}" destId="{E8EC1CD1-14FB-4963-89C9-F8C17DC7190B}" srcOrd="2" destOrd="0" parTransId="{9309902B-D7C2-4FC7-AE7E-594DC772956C}" sibTransId="{7E184808-703A-40C5-843F-EE896ED8D70D}"/>
    <dgm:cxn modelId="{98BA6981-CC83-4770-950A-271335481BB1}" type="presOf" srcId="{85C262E1-3B20-4CF3-91A4-9C8D3D4B66FD}" destId="{8E677506-1906-4B0E-ADD2-7BFB101FE0A2}" srcOrd="0" destOrd="0" presId="urn:microsoft.com/office/officeart/2005/8/layout/pyramid1"/>
    <dgm:cxn modelId="{41182D82-B44D-4FB5-83DF-6D810948AA60}" type="presOf" srcId="{D9A7E1FA-6255-40AE-BE54-6197E4927BD3}" destId="{D2F5DC40-D44C-4350-AD7C-5C591C0F2BD4}" srcOrd="0" destOrd="0" presId="urn:microsoft.com/office/officeart/2005/8/layout/pyramid1"/>
    <dgm:cxn modelId="{4FDD1A91-F7DD-4B8A-B16C-9F9735F7CC9E}" type="presOf" srcId="{E8EC1CD1-14FB-4963-89C9-F8C17DC7190B}" destId="{AA78D91F-3EC0-4EFF-846D-970D5B601816}" srcOrd="1" destOrd="0" presId="urn:microsoft.com/office/officeart/2005/8/layout/pyramid1"/>
    <dgm:cxn modelId="{24F26292-EED4-4B15-BA44-3C24F41C31FA}" srcId="{85C262E1-3B20-4CF3-91A4-9C8D3D4B66FD}" destId="{385B2C72-E5BA-4B3F-9505-7018F575C009}" srcOrd="0" destOrd="0" parTransId="{45CCA3B1-356A-4329-B630-CBAF4AF91705}" sibTransId="{5AD3F67D-C650-4CC3-A320-FC8116B590CA}"/>
    <dgm:cxn modelId="{B659C89C-6489-4A2C-9C72-4ADE90D7C98D}" srcId="{85C262E1-3B20-4CF3-91A4-9C8D3D4B66FD}" destId="{3EAE2500-6E84-4196-A9D7-070B4A159815}" srcOrd="4" destOrd="0" parTransId="{08143C44-2E83-43A5-9470-357A8748956C}" sibTransId="{FAC1CB73-3FED-446E-819D-1106307DEDEE}"/>
    <dgm:cxn modelId="{45B562C4-E02F-405D-852B-CF8B40A38E7B}" type="presOf" srcId="{D7D4E01E-51EA-4E4C-BD2A-C85AC408073D}" destId="{F55FF712-AEBA-4773-8E49-BABBB5F186CA}" srcOrd="1" destOrd="0" presId="urn:microsoft.com/office/officeart/2005/8/layout/pyramid1"/>
    <dgm:cxn modelId="{D3916ADA-5229-4D23-BEE8-559408D091FC}" srcId="{85C262E1-3B20-4CF3-91A4-9C8D3D4B66FD}" destId="{D7D4E01E-51EA-4E4C-BD2A-C85AC408073D}" srcOrd="1" destOrd="0" parTransId="{59908054-A89B-4976-807B-03FC4145C1B6}" sibTransId="{640FFD66-585F-4D14-9D55-1391FFEADC53}"/>
    <dgm:cxn modelId="{9FB729E1-A451-4D1B-8BAB-3ABD876EC582}" srcId="{85C262E1-3B20-4CF3-91A4-9C8D3D4B66FD}" destId="{D9A7E1FA-6255-40AE-BE54-6197E4927BD3}" srcOrd="5" destOrd="0" parTransId="{3A464904-DDA3-4810-957D-D4FD8AD6A26A}" sibTransId="{D2C4B9BC-6DFE-4836-B670-69B45CA31509}"/>
    <dgm:cxn modelId="{C25E79E1-EA3C-4D54-B753-A80496BE9361}" type="presOf" srcId="{3EAE2500-6E84-4196-A9D7-070B4A159815}" destId="{4B56979D-06E0-4D1A-952C-9E82CB33AE8F}" srcOrd="0" destOrd="0" presId="urn:microsoft.com/office/officeart/2005/8/layout/pyramid1"/>
    <dgm:cxn modelId="{E8DDE5EC-7E7A-4C7A-AA10-8757989757B7}" type="presOf" srcId="{E8EC1CD1-14FB-4963-89C9-F8C17DC7190B}" destId="{6A5CFB65-703A-490E-BE3F-BB79E3C3D193}" srcOrd="0" destOrd="0" presId="urn:microsoft.com/office/officeart/2005/8/layout/pyramid1"/>
    <dgm:cxn modelId="{E23E28F2-AAC9-4121-A6F8-1988577F4974}" type="presOf" srcId="{3EAE2500-6E84-4196-A9D7-070B4A159815}" destId="{F630D639-54FE-44F9-BF1B-5C4A170C6D4C}" srcOrd="1" destOrd="0" presId="urn:microsoft.com/office/officeart/2005/8/layout/pyramid1"/>
    <dgm:cxn modelId="{69A1E7F7-577D-4CB0-B928-E42C763DA2A1}" srcId="{85C262E1-3B20-4CF3-91A4-9C8D3D4B66FD}" destId="{83061952-8EC3-4BDF-B32F-5616893D00E1}" srcOrd="3" destOrd="0" parTransId="{3CB5F116-EB71-4E90-90A0-74E1AB165ACC}" sibTransId="{FA5FE9A5-9DC3-478E-9574-5D96798249E7}"/>
    <dgm:cxn modelId="{0ECE5CFB-01FC-4457-A630-AC01B2C6B455}" type="presOf" srcId="{83061952-8EC3-4BDF-B32F-5616893D00E1}" destId="{6A9FE191-59D7-4265-AC84-D94390171677}" srcOrd="0" destOrd="0" presId="urn:microsoft.com/office/officeart/2005/8/layout/pyramid1"/>
    <dgm:cxn modelId="{B3276771-F660-4819-80CD-1322393C638C}" type="presParOf" srcId="{8E677506-1906-4B0E-ADD2-7BFB101FE0A2}" destId="{793D98A8-3C8E-4AFE-82EB-1BA5F8C60230}" srcOrd="0" destOrd="0" presId="urn:microsoft.com/office/officeart/2005/8/layout/pyramid1"/>
    <dgm:cxn modelId="{FFF97367-4943-4D7C-B991-1EC0874D9B09}" type="presParOf" srcId="{793D98A8-3C8E-4AFE-82EB-1BA5F8C60230}" destId="{97419F00-B985-4B33-8F74-15142001DFEE}" srcOrd="0" destOrd="0" presId="urn:microsoft.com/office/officeart/2005/8/layout/pyramid1"/>
    <dgm:cxn modelId="{3B0DE5DD-88F9-4B9D-BC47-50D72270D7AE}" type="presParOf" srcId="{793D98A8-3C8E-4AFE-82EB-1BA5F8C60230}" destId="{41B36D54-FC07-4485-8F2D-58D1570404F9}" srcOrd="1" destOrd="0" presId="urn:microsoft.com/office/officeart/2005/8/layout/pyramid1"/>
    <dgm:cxn modelId="{82D6C95A-1F34-4B02-A4A7-738603C384FE}" type="presParOf" srcId="{8E677506-1906-4B0E-ADD2-7BFB101FE0A2}" destId="{DEE5E22F-21DF-4CC5-935E-59B657EE8813}" srcOrd="1" destOrd="0" presId="urn:microsoft.com/office/officeart/2005/8/layout/pyramid1"/>
    <dgm:cxn modelId="{4AFB80DC-1FB7-42D2-9066-9BEDDC42F675}" type="presParOf" srcId="{DEE5E22F-21DF-4CC5-935E-59B657EE8813}" destId="{5E111F81-52BD-4269-B219-1BA92DD4FFFB}" srcOrd="0" destOrd="0" presId="urn:microsoft.com/office/officeart/2005/8/layout/pyramid1"/>
    <dgm:cxn modelId="{23E5C2DC-A212-489A-88DD-DF0D38306FEF}" type="presParOf" srcId="{DEE5E22F-21DF-4CC5-935E-59B657EE8813}" destId="{F55FF712-AEBA-4773-8E49-BABBB5F186CA}" srcOrd="1" destOrd="0" presId="urn:microsoft.com/office/officeart/2005/8/layout/pyramid1"/>
    <dgm:cxn modelId="{5AB77BF6-F55A-41F9-8F23-86862AB498C3}" type="presParOf" srcId="{8E677506-1906-4B0E-ADD2-7BFB101FE0A2}" destId="{462427C0-F873-41C7-8703-DD30367F2E96}" srcOrd="2" destOrd="0" presId="urn:microsoft.com/office/officeart/2005/8/layout/pyramid1"/>
    <dgm:cxn modelId="{F7259D31-1931-4406-9B09-4B75DD3DB242}" type="presParOf" srcId="{462427C0-F873-41C7-8703-DD30367F2E96}" destId="{6A5CFB65-703A-490E-BE3F-BB79E3C3D193}" srcOrd="0" destOrd="0" presId="urn:microsoft.com/office/officeart/2005/8/layout/pyramid1"/>
    <dgm:cxn modelId="{397F16DD-2109-4A16-AECF-F171BC981312}" type="presParOf" srcId="{462427C0-F873-41C7-8703-DD30367F2E96}" destId="{AA78D91F-3EC0-4EFF-846D-970D5B601816}" srcOrd="1" destOrd="0" presId="urn:microsoft.com/office/officeart/2005/8/layout/pyramid1"/>
    <dgm:cxn modelId="{01F2A9B3-36F6-4EBA-B08E-E98F94A5AA82}" type="presParOf" srcId="{8E677506-1906-4B0E-ADD2-7BFB101FE0A2}" destId="{9586AB9F-0C9D-4FBD-8006-463F9596FC45}" srcOrd="3" destOrd="0" presId="urn:microsoft.com/office/officeart/2005/8/layout/pyramid1"/>
    <dgm:cxn modelId="{54360E9C-05BF-44B2-BC47-7FE771C96365}" type="presParOf" srcId="{9586AB9F-0C9D-4FBD-8006-463F9596FC45}" destId="{6A9FE191-59D7-4265-AC84-D94390171677}" srcOrd="0" destOrd="0" presId="urn:microsoft.com/office/officeart/2005/8/layout/pyramid1"/>
    <dgm:cxn modelId="{79C61590-E6E3-4882-AC5C-0564BCA33FC2}" type="presParOf" srcId="{9586AB9F-0C9D-4FBD-8006-463F9596FC45}" destId="{5F8CBF97-26BD-44D2-BB15-05D01939F2B0}" srcOrd="1" destOrd="0" presId="urn:microsoft.com/office/officeart/2005/8/layout/pyramid1"/>
    <dgm:cxn modelId="{B8916C09-8C6F-4530-B153-F4B37537E1F2}" type="presParOf" srcId="{8E677506-1906-4B0E-ADD2-7BFB101FE0A2}" destId="{50167783-28A7-4B74-B95A-B61F6FA8EFA1}" srcOrd="4" destOrd="0" presId="urn:microsoft.com/office/officeart/2005/8/layout/pyramid1"/>
    <dgm:cxn modelId="{CD8DEB9A-6959-43BF-9CBD-7134650123C0}" type="presParOf" srcId="{50167783-28A7-4B74-B95A-B61F6FA8EFA1}" destId="{4B56979D-06E0-4D1A-952C-9E82CB33AE8F}" srcOrd="0" destOrd="0" presId="urn:microsoft.com/office/officeart/2005/8/layout/pyramid1"/>
    <dgm:cxn modelId="{6A9472B5-897C-4F01-B44D-3FFF7261BD23}" type="presParOf" srcId="{50167783-28A7-4B74-B95A-B61F6FA8EFA1}" destId="{F630D639-54FE-44F9-BF1B-5C4A170C6D4C}" srcOrd="1" destOrd="0" presId="urn:microsoft.com/office/officeart/2005/8/layout/pyramid1"/>
    <dgm:cxn modelId="{4B713002-3667-4AFA-A3FA-587E918580FD}" type="presParOf" srcId="{8E677506-1906-4B0E-ADD2-7BFB101FE0A2}" destId="{B67E9183-C435-4377-8C2C-085D4AA222C4}" srcOrd="5" destOrd="0" presId="urn:microsoft.com/office/officeart/2005/8/layout/pyramid1"/>
    <dgm:cxn modelId="{28356742-0986-44DA-A9EC-9750A8DF0FDD}" type="presParOf" srcId="{B67E9183-C435-4377-8C2C-085D4AA222C4}" destId="{D2F5DC40-D44C-4350-AD7C-5C591C0F2BD4}" srcOrd="0" destOrd="0" presId="urn:microsoft.com/office/officeart/2005/8/layout/pyramid1"/>
    <dgm:cxn modelId="{17817E26-DC99-4C11-987C-4D51E6EBD826}" type="presParOf" srcId="{B67E9183-C435-4377-8C2C-085D4AA222C4}" destId="{C2548D7A-C92C-4301-BC32-71EF24B5AA1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A94C64-9EB5-4156-8FB6-602BD194FF08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07DC6273-A1D6-4BFB-B5C1-F291CF63C91A}">
      <dgm:prSet phldrT="[Text]" custT="1"/>
      <dgm:spPr/>
      <dgm:t>
        <a:bodyPr/>
        <a:lstStyle/>
        <a:p>
          <a:r>
            <a:rPr lang="en-US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Characterizing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4EB978-582B-4344-BF36-F47F023676FD}" type="parTrans" cxnId="{75106ECB-FF9F-4D51-80C0-5D2490214712}">
      <dgm:prSet/>
      <dgm:spPr/>
      <dgm:t>
        <a:bodyPr/>
        <a:lstStyle/>
        <a:p>
          <a:endParaRPr lang="en-IN"/>
        </a:p>
      </dgm:t>
    </dgm:pt>
    <dgm:pt modelId="{BCD45AA6-E264-4352-A87C-140155992ECA}" type="sibTrans" cxnId="{75106ECB-FF9F-4D51-80C0-5D2490214712}">
      <dgm:prSet/>
      <dgm:spPr/>
      <dgm:t>
        <a:bodyPr/>
        <a:lstStyle/>
        <a:p>
          <a:endParaRPr lang="en-IN"/>
        </a:p>
      </dgm:t>
    </dgm:pt>
    <dgm:pt modelId="{4FE85D00-D8D7-416A-ADB6-D1D31E4412D0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Organizing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C719F6-4963-4647-9475-F6E622F3555F}" type="parTrans" cxnId="{D41CA4B0-6DF5-4076-84A1-073D17DC2BD9}">
      <dgm:prSet/>
      <dgm:spPr/>
      <dgm:t>
        <a:bodyPr/>
        <a:lstStyle/>
        <a:p>
          <a:endParaRPr lang="en-IN"/>
        </a:p>
      </dgm:t>
    </dgm:pt>
    <dgm:pt modelId="{F67B27F8-FA7A-428D-B37A-A9E74F0E2481}" type="sibTrans" cxnId="{D41CA4B0-6DF5-4076-84A1-073D17DC2BD9}">
      <dgm:prSet/>
      <dgm:spPr/>
      <dgm:t>
        <a:bodyPr/>
        <a:lstStyle/>
        <a:p>
          <a:endParaRPr lang="en-IN"/>
        </a:p>
      </dgm:t>
    </dgm:pt>
    <dgm:pt modelId="{71E21BBB-B38E-43BF-A414-26F634ABB2FA}">
      <dgm:prSet phldrT="[Text]" custT="1"/>
      <dgm:spPr>
        <a:solidFill>
          <a:srgbClr val="00B05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Valuing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600F8B-408D-4221-A091-D203D04798C9}" type="parTrans" cxnId="{0F5FBE9D-7BD6-440B-BD3D-AC1ECA319FB7}">
      <dgm:prSet/>
      <dgm:spPr/>
      <dgm:t>
        <a:bodyPr/>
        <a:lstStyle/>
        <a:p>
          <a:endParaRPr lang="en-IN"/>
        </a:p>
      </dgm:t>
    </dgm:pt>
    <dgm:pt modelId="{624ADA81-51FE-46D2-AA2B-58A8C9D2FEB5}" type="sibTrans" cxnId="{0F5FBE9D-7BD6-440B-BD3D-AC1ECA319FB7}">
      <dgm:prSet/>
      <dgm:spPr/>
      <dgm:t>
        <a:bodyPr/>
        <a:lstStyle/>
        <a:p>
          <a:endParaRPr lang="en-IN"/>
        </a:p>
      </dgm:t>
    </dgm:pt>
    <dgm:pt modelId="{FFF37921-E467-4FF4-AC20-10F78FC59BF7}">
      <dgm:prSet phldrT="[Text]" custT="1"/>
      <dgm:spPr>
        <a:solidFill>
          <a:srgbClr val="C00000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Responding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C1711E-9979-48FF-865A-815DEC328312}" type="parTrans" cxnId="{2BC0E85B-33C1-49C7-A7FE-D60ED6C05E3D}">
      <dgm:prSet/>
      <dgm:spPr/>
      <dgm:t>
        <a:bodyPr/>
        <a:lstStyle/>
        <a:p>
          <a:endParaRPr lang="en-IN"/>
        </a:p>
      </dgm:t>
    </dgm:pt>
    <dgm:pt modelId="{DC01E177-A8BF-4854-9040-F3D6C026D387}" type="sibTrans" cxnId="{2BC0E85B-33C1-49C7-A7FE-D60ED6C05E3D}">
      <dgm:prSet/>
      <dgm:spPr/>
      <dgm:t>
        <a:bodyPr/>
        <a:lstStyle/>
        <a:p>
          <a:endParaRPr lang="en-IN"/>
        </a:p>
      </dgm:t>
    </dgm:pt>
    <dgm:pt modelId="{6BF1202F-560B-4050-BCE9-1576FF80D87D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Receiving</a:t>
          </a:r>
          <a:endParaRPr lang="en-IN" sz="1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95D0202-AB53-4AB8-953D-C031289F4F0B}" type="parTrans" cxnId="{4E926E7D-C291-4805-8C49-EE7051E511D3}">
      <dgm:prSet/>
      <dgm:spPr/>
      <dgm:t>
        <a:bodyPr/>
        <a:lstStyle/>
        <a:p>
          <a:endParaRPr lang="en-IN"/>
        </a:p>
      </dgm:t>
    </dgm:pt>
    <dgm:pt modelId="{1154687C-62D3-4264-B4E7-7FBF26700E8B}" type="sibTrans" cxnId="{4E926E7D-C291-4805-8C49-EE7051E511D3}">
      <dgm:prSet/>
      <dgm:spPr/>
      <dgm:t>
        <a:bodyPr/>
        <a:lstStyle/>
        <a:p>
          <a:endParaRPr lang="en-IN"/>
        </a:p>
      </dgm:t>
    </dgm:pt>
    <dgm:pt modelId="{8595FCB0-BAD3-4F74-9888-0825AFCF4E52}" type="pres">
      <dgm:prSet presAssocID="{D0A94C64-9EB5-4156-8FB6-602BD194FF08}" presName="Name0" presStyleCnt="0">
        <dgm:presLayoutVars>
          <dgm:dir/>
          <dgm:animLvl val="lvl"/>
          <dgm:resizeHandles val="exact"/>
        </dgm:presLayoutVars>
      </dgm:prSet>
      <dgm:spPr/>
    </dgm:pt>
    <dgm:pt modelId="{E7EF0F8D-2219-42D3-8059-F6F89933F43D}" type="pres">
      <dgm:prSet presAssocID="{07DC6273-A1D6-4BFB-B5C1-F291CF63C91A}" presName="Name8" presStyleCnt="0"/>
      <dgm:spPr/>
    </dgm:pt>
    <dgm:pt modelId="{179F517C-C77F-4137-89E8-2649E2072E46}" type="pres">
      <dgm:prSet presAssocID="{07DC6273-A1D6-4BFB-B5C1-F291CF63C91A}" presName="level" presStyleLbl="node1" presStyleIdx="0" presStyleCnt="5">
        <dgm:presLayoutVars>
          <dgm:chMax val="1"/>
          <dgm:bulletEnabled val="1"/>
        </dgm:presLayoutVars>
      </dgm:prSet>
      <dgm:spPr/>
    </dgm:pt>
    <dgm:pt modelId="{06FC2200-B9A9-45E5-B29F-FC66B4FD16C9}" type="pres">
      <dgm:prSet presAssocID="{07DC6273-A1D6-4BFB-B5C1-F291CF63C91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F8AF023-E459-4E90-901E-394C35445044}" type="pres">
      <dgm:prSet presAssocID="{4FE85D00-D8D7-416A-ADB6-D1D31E4412D0}" presName="Name8" presStyleCnt="0"/>
      <dgm:spPr/>
    </dgm:pt>
    <dgm:pt modelId="{C6BA81AE-DF24-4BBC-99EF-19E7DD13C0D9}" type="pres">
      <dgm:prSet presAssocID="{4FE85D00-D8D7-416A-ADB6-D1D31E4412D0}" presName="level" presStyleLbl="node1" presStyleIdx="1" presStyleCnt="5">
        <dgm:presLayoutVars>
          <dgm:chMax val="1"/>
          <dgm:bulletEnabled val="1"/>
        </dgm:presLayoutVars>
      </dgm:prSet>
      <dgm:spPr/>
    </dgm:pt>
    <dgm:pt modelId="{2FA59F13-D435-4D97-8EA5-A514ADD7842C}" type="pres">
      <dgm:prSet presAssocID="{4FE85D00-D8D7-416A-ADB6-D1D31E4412D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371D904-9D60-45AD-813A-D8BA31E14715}" type="pres">
      <dgm:prSet presAssocID="{71E21BBB-B38E-43BF-A414-26F634ABB2FA}" presName="Name8" presStyleCnt="0"/>
      <dgm:spPr/>
    </dgm:pt>
    <dgm:pt modelId="{86F85B98-D10B-4BB5-8BC0-DE4CA6E19718}" type="pres">
      <dgm:prSet presAssocID="{71E21BBB-B38E-43BF-A414-26F634ABB2FA}" presName="level" presStyleLbl="node1" presStyleIdx="2" presStyleCnt="5">
        <dgm:presLayoutVars>
          <dgm:chMax val="1"/>
          <dgm:bulletEnabled val="1"/>
        </dgm:presLayoutVars>
      </dgm:prSet>
      <dgm:spPr/>
    </dgm:pt>
    <dgm:pt modelId="{B7C7DFBF-954A-4F41-9717-2EACBDCCA52D}" type="pres">
      <dgm:prSet presAssocID="{71E21BBB-B38E-43BF-A414-26F634ABB2F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E59018B-97E9-43C4-924C-D2AC67B1963E}" type="pres">
      <dgm:prSet presAssocID="{FFF37921-E467-4FF4-AC20-10F78FC59BF7}" presName="Name8" presStyleCnt="0"/>
      <dgm:spPr/>
    </dgm:pt>
    <dgm:pt modelId="{D77D7709-42B3-418F-9FBA-FE2423F09EE0}" type="pres">
      <dgm:prSet presAssocID="{FFF37921-E467-4FF4-AC20-10F78FC59BF7}" presName="level" presStyleLbl="node1" presStyleIdx="3" presStyleCnt="5">
        <dgm:presLayoutVars>
          <dgm:chMax val="1"/>
          <dgm:bulletEnabled val="1"/>
        </dgm:presLayoutVars>
      </dgm:prSet>
      <dgm:spPr/>
    </dgm:pt>
    <dgm:pt modelId="{72788EF5-4A44-41C7-A110-BE0CC8282CDC}" type="pres">
      <dgm:prSet presAssocID="{FFF37921-E467-4FF4-AC20-10F78FC59BF7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D151380-9C5B-4546-89C7-119B611D8317}" type="pres">
      <dgm:prSet presAssocID="{6BF1202F-560B-4050-BCE9-1576FF80D87D}" presName="Name8" presStyleCnt="0"/>
      <dgm:spPr/>
    </dgm:pt>
    <dgm:pt modelId="{A7091E3B-801D-4BE3-84FF-B530AE97174D}" type="pres">
      <dgm:prSet presAssocID="{6BF1202F-560B-4050-BCE9-1576FF80D87D}" presName="level" presStyleLbl="node1" presStyleIdx="4" presStyleCnt="5">
        <dgm:presLayoutVars>
          <dgm:chMax val="1"/>
          <dgm:bulletEnabled val="1"/>
        </dgm:presLayoutVars>
      </dgm:prSet>
      <dgm:spPr/>
    </dgm:pt>
    <dgm:pt modelId="{11719406-FDAF-413A-A907-1C6848C2176C}" type="pres">
      <dgm:prSet presAssocID="{6BF1202F-560B-4050-BCE9-1576FF80D87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9BDDA80B-45CB-4ECF-8B64-7BC68C458A8D}" type="presOf" srcId="{07DC6273-A1D6-4BFB-B5C1-F291CF63C91A}" destId="{06FC2200-B9A9-45E5-B29F-FC66B4FD16C9}" srcOrd="1" destOrd="0" presId="urn:microsoft.com/office/officeart/2005/8/layout/pyramid1"/>
    <dgm:cxn modelId="{F91F010E-9C1C-475F-BE97-607A1645F94B}" type="presOf" srcId="{FFF37921-E467-4FF4-AC20-10F78FC59BF7}" destId="{D77D7709-42B3-418F-9FBA-FE2423F09EE0}" srcOrd="0" destOrd="0" presId="urn:microsoft.com/office/officeart/2005/8/layout/pyramid1"/>
    <dgm:cxn modelId="{D9593B0F-6971-40F5-89BB-570A529777E8}" type="presOf" srcId="{D0A94C64-9EB5-4156-8FB6-602BD194FF08}" destId="{8595FCB0-BAD3-4F74-9888-0825AFCF4E52}" srcOrd="0" destOrd="0" presId="urn:microsoft.com/office/officeart/2005/8/layout/pyramid1"/>
    <dgm:cxn modelId="{D9CEFE10-309B-4039-8850-1BA1125628F3}" type="presOf" srcId="{6BF1202F-560B-4050-BCE9-1576FF80D87D}" destId="{11719406-FDAF-413A-A907-1C6848C2176C}" srcOrd="1" destOrd="0" presId="urn:microsoft.com/office/officeart/2005/8/layout/pyramid1"/>
    <dgm:cxn modelId="{2BC0E85B-33C1-49C7-A7FE-D60ED6C05E3D}" srcId="{D0A94C64-9EB5-4156-8FB6-602BD194FF08}" destId="{FFF37921-E467-4FF4-AC20-10F78FC59BF7}" srcOrd="3" destOrd="0" parTransId="{70C1711E-9979-48FF-865A-815DEC328312}" sibTransId="{DC01E177-A8BF-4854-9040-F3D6C026D387}"/>
    <dgm:cxn modelId="{14595764-8BD6-47B5-8CCA-1798886157C5}" type="presOf" srcId="{71E21BBB-B38E-43BF-A414-26F634ABB2FA}" destId="{86F85B98-D10B-4BB5-8BC0-DE4CA6E19718}" srcOrd="0" destOrd="0" presId="urn:microsoft.com/office/officeart/2005/8/layout/pyramid1"/>
    <dgm:cxn modelId="{C5351245-D38F-4223-B56C-8E704BB0DD62}" type="presOf" srcId="{FFF37921-E467-4FF4-AC20-10F78FC59BF7}" destId="{72788EF5-4A44-41C7-A110-BE0CC8282CDC}" srcOrd="1" destOrd="0" presId="urn:microsoft.com/office/officeart/2005/8/layout/pyramid1"/>
    <dgm:cxn modelId="{142A5870-6CA2-4D85-BFE3-FD4C7DCBA41E}" type="presOf" srcId="{07DC6273-A1D6-4BFB-B5C1-F291CF63C91A}" destId="{179F517C-C77F-4137-89E8-2649E2072E46}" srcOrd="0" destOrd="0" presId="urn:microsoft.com/office/officeart/2005/8/layout/pyramid1"/>
    <dgm:cxn modelId="{4E926E7D-C291-4805-8C49-EE7051E511D3}" srcId="{D0A94C64-9EB5-4156-8FB6-602BD194FF08}" destId="{6BF1202F-560B-4050-BCE9-1576FF80D87D}" srcOrd="4" destOrd="0" parTransId="{F95D0202-AB53-4AB8-953D-C031289F4F0B}" sibTransId="{1154687C-62D3-4264-B4E7-7FBF26700E8B}"/>
    <dgm:cxn modelId="{34BDA38C-6252-4706-874D-6AE4DF0160D6}" type="presOf" srcId="{6BF1202F-560B-4050-BCE9-1576FF80D87D}" destId="{A7091E3B-801D-4BE3-84FF-B530AE97174D}" srcOrd="0" destOrd="0" presId="urn:microsoft.com/office/officeart/2005/8/layout/pyramid1"/>
    <dgm:cxn modelId="{0F5FBE9D-7BD6-440B-BD3D-AC1ECA319FB7}" srcId="{D0A94C64-9EB5-4156-8FB6-602BD194FF08}" destId="{71E21BBB-B38E-43BF-A414-26F634ABB2FA}" srcOrd="2" destOrd="0" parTransId="{D6600F8B-408D-4221-A091-D203D04798C9}" sibTransId="{624ADA81-51FE-46D2-AA2B-58A8C9D2FEB5}"/>
    <dgm:cxn modelId="{2B1DDEA8-E3D0-449E-99C2-BF9F614FBA7D}" type="presOf" srcId="{4FE85D00-D8D7-416A-ADB6-D1D31E4412D0}" destId="{C6BA81AE-DF24-4BBC-99EF-19E7DD13C0D9}" srcOrd="0" destOrd="0" presId="urn:microsoft.com/office/officeart/2005/8/layout/pyramid1"/>
    <dgm:cxn modelId="{D41CA4B0-6DF5-4076-84A1-073D17DC2BD9}" srcId="{D0A94C64-9EB5-4156-8FB6-602BD194FF08}" destId="{4FE85D00-D8D7-416A-ADB6-D1D31E4412D0}" srcOrd="1" destOrd="0" parTransId="{8DC719F6-4963-4647-9475-F6E622F3555F}" sibTransId="{F67B27F8-FA7A-428D-B37A-A9E74F0E2481}"/>
    <dgm:cxn modelId="{75106ECB-FF9F-4D51-80C0-5D2490214712}" srcId="{D0A94C64-9EB5-4156-8FB6-602BD194FF08}" destId="{07DC6273-A1D6-4BFB-B5C1-F291CF63C91A}" srcOrd="0" destOrd="0" parTransId="{5F4EB978-582B-4344-BF36-F47F023676FD}" sibTransId="{BCD45AA6-E264-4352-A87C-140155992ECA}"/>
    <dgm:cxn modelId="{7B930FDC-B65F-493C-9D48-D6E3642DEFD7}" type="presOf" srcId="{4FE85D00-D8D7-416A-ADB6-D1D31E4412D0}" destId="{2FA59F13-D435-4D97-8EA5-A514ADD7842C}" srcOrd="1" destOrd="0" presId="urn:microsoft.com/office/officeart/2005/8/layout/pyramid1"/>
    <dgm:cxn modelId="{7911F4F3-73F7-41E9-B8B3-6C3F5709E88F}" type="presOf" srcId="{71E21BBB-B38E-43BF-A414-26F634ABB2FA}" destId="{B7C7DFBF-954A-4F41-9717-2EACBDCCA52D}" srcOrd="1" destOrd="0" presId="urn:microsoft.com/office/officeart/2005/8/layout/pyramid1"/>
    <dgm:cxn modelId="{684B4201-5321-4B34-A459-C74C0CD8F52F}" type="presParOf" srcId="{8595FCB0-BAD3-4F74-9888-0825AFCF4E52}" destId="{E7EF0F8D-2219-42D3-8059-F6F89933F43D}" srcOrd="0" destOrd="0" presId="urn:microsoft.com/office/officeart/2005/8/layout/pyramid1"/>
    <dgm:cxn modelId="{D328B75A-6E6E-4E58-9402-3237433A33D4}" type="presParOf" srcId="{E7EF0F8D-2219-42D3-8059-F6F89933F43D}" destId="{179F517C-C77F-4137-89E8-2649E2072E46}" srcOrd="0" destOrd="0" presId="urn:microsoft.com/office/officeart/2005/8/layout/pyramid1"/>
    <dgm:cxn modelId="{DEBA6DB4-10DD-4B6C-B083-02504D2B70AD}" type="presParOf" srcId="{E7EF0F8D-2219-42D3-8059-F6F89933F43D}" destId="{06FC2200-B9A9-45E5-B29F-FC66B4FD16C9}" srcOrd="1" destOrd="0" presId="urn:microsoft.com/office/officeart/2005/8/layout/pyramid1"/>
    <dgm:cxn modelId="{653EE202-FA06-4A96-B7CC-764A65825EB9}" type="presParOf" srcId="{8595FCB0-BAD3-4F74-9888-0825AFCF4E52}" destId="{6F8AF023-E459-4E90-901E-394C35445044}" srcOrd="1" destOrd="0" presId="urn:microsoft.com/office/officeart/2005/8/layout/pyramid1"/>
    <dgm:cxn modelId="{D433D7D3-A0CC-46B9-8C7C-48ECA80896E4}" type="presParOf" srcId="{6F8AF023-E459-4E90-901E-394C35445044}" destId="{C6BA81AE-DF24-4BBC-99EF-19E7DD13C0D9}" srcOrd="0" destOrd="0" presId="urn:microsoft.com/office/officeart/2005/8/layout/pyramid1"/>
    <dgm:cxn modelId="{CD45E541-3075-4B2E-808F-D21FA0CF9593}" type="presParOf" srcId="{6F8AF023-E459-4E90-901E-394C35445044}" destId="{2FA59F13-D435-4D97-8EA5-A514ADD7842C}" srcOrd="1" destOrd="0" presId="urn:microsoft.com/office/officeart/2005/8/layout/pyramid1"/>
    <dgm:cxn modelId="{A0C4B339-5DE0-4E7F-BA3C-51092AF4FE9C}" type="presParOf" srcId="{8595FCB0-BAD3-4F74-9888-0825AFCF4E52}" destId="{F371D904-9D60-45AD-813A-D8BA31E14715}" srcOrd="2" destOrd="0" presId="urn:microsoft.com/office/officeart/2005/8/layout/pyramid1"/>
    <dgm:cxn modelId="{76A22E48-1557-4961-BDCA-ABE6396611D6}" type="presParOf" srcId="{F371D904-9D60-45AD-813A-D8BA31E14715}" destId="{86F85B98-D10B-4BB5-8BC0-DE4CA6E19718}" srcOrd="0" destOrd="0" presId="urn:microsoft.com/office/officeart/2005/8/layout/pyramid1"/>
    <dgm:cxn modelId="{A1ACA970-1AC6-4A3F-A1BC-FC953C124711}" type="presParOf" srcId="{F371D904-9D60-45AD-813A-D8BA31E14715}" destId="{B7C7DFBF-954A-4F41-9717-2EACBDCCA52D}" srcOrd="1" destOrd="0" presId="urn:microsoft.com/office/officeart/2005/8/layout/pyramid1"/>
    <dgm:cxn modelId="{32171D01-8DD2-4274-AAE2-5B8AA97358C4}" type="presParOf" srcId="{8595FCB0-BAD3-4F74-9888-0825AFCF4E52}" destId="{3E59018B-97E9-43C4-924C-D2AC67B1963E}" srcOrd="3" destOrd="0" presId="urn:microsoft.com/office/officeart/2005/8/layout/pyramid1"/>
    <dgm:cxn modelId="{6320A5FE-202D-4089-96E3-FA22AA89DFC8}" type="presParOf" srcId="{3E59018B-97E9-43C4-924C-D2AC67B1963E}" destId="{D77D7709-42B3-418F-9FBA-FE2423F09EE0}" srcOrd="0" destOrd="0" presId="urn:microsoft.com/office/officeart/2005/8/layout/pyramid1"/>
    <dgm:cxn modelId="{D6ECD122-DF4A-4EBB-905D-E70B675619BF}" type="presParOf" srcId="{3E59018B-97E9-43C4-924C-D2AC67B1963E}" destId="{72788EF5-4A44-41C7-A110-BE0CC8282CDC}" srcOrd="1" destOrd="0" presId="urn:microsoft.com/office/officeart/2005/8/layout/pyramid1"/>
    <dgm:cxn modelId="{69622E0E-1AED-4126-A0E4-F97EE97450B2}" type="presParOf" srcId="{8595FCB0-BAD3-4F74-9888-0825AFCF4E52}" destId="{2D151380-9C5B-4546-89C7-119B611D8317}" srcOrd="4" destOrd="0" presId="urn:microsoft.com/office/officeart/2005/8/layout/pyramid1"/>
    <dgm:cxn modelId="{47321D99-24A6-4E04-AE32-BA944926C8F5}" type="presParOf" srcId="{2D151380-9C5B-4546-89C7-119B611D8317}" destId="{A7091E3B-801D-4BE3-84FF-B530AE97174D}" srcOrd="0" destOrd="0" presId="urn:microsoft.com/office/officeart/2005/8/layout/pyramid1"/>
    <dgm:cxn modelId="{187B3D19-18E4-4CEA-8817-1E4AE1CCBE9F}" type="presParOf" srcId="{2D151380-9C5B-4546-89C7-119B611D8317}" destId="{11719406-FDAF-413A-A907-1C6848C2176C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158E30D-C6DC-4971-91A6-7462A19B7A7C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1A096B1C-9EBB-4837-B3E5-D48CB200B410}">
      <dgm:prSet phldrT="[Text]" custT="1"/>
      <dgm:spPr/>
      <dgm:t>
        <a:bodyPr/>
        <a:lstStyle/>
        <a:p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Naturalization</a:t>
          </a:r>
          <a:endParaRPr lang="en-IN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388AFE-09C6-4325-BFD8-42F364EB4936}" type="parTrans" cxnId="{A32AF3FD-1E03-4E0A-9C40-1F75C581C3D4}">
      <dgm:prSet/>
      <dgm:spPr/>
      <dgm:t>
        <a:bodyPr/>
        <a:lstStyle/>
        <a:p>
          <a:endParaRPr lang="en-IN"/>
        </a:p>
      </dgm:t>
    </dgm:pt>
    <dgm:pt modelId="{5584CE04-7866-42D8-90C9-7ADED006958C}" type="sibTrans" cxnId="{A32AF3FD-1E03-4E0A-9C40-1F75C581C3D4}">
      <dgm:prSet/>
      <dgm:spPr/>
      <dgm:t>
        <a:bodyPr/>
        <a:lstStyle/>
        <a:p>
          <a:endParaRPr lang="en-IN"/>
        </a:p>
      </dgm:t>
    </dgm:pt>
    <dgm:pt modelId="{7E4CA87E-A6C9-43B5-A63E-601644BECFAF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Articulation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2D6AF6-CAC4-411C-8340-8F84E27BB2F5}" type="parTrans" cxnId="{EB755FE4-53FB-45DB-B8B0-7CE0A9298B3D}">
      <dgm:prSet/>
      <dgm:spPr/>
      <dgm:t>
        <a:bodyPr/>
        <a:lstStyle/>
        <a:p>
          <a:endParaRPr lang="en-IN"/>
        </a:p>
      </dgm:t>
    </dgm:pt>
    <dgm:pt modelId="{6378A41C-7B7B-4E2E-9E3C-E1554D28B30B}" type="sibTrans" cxnId="{EB755FE4-53FB-45DB-B8B0-7CE0A9298B3D}">
      <dgm:prSet/>
      <dgm:spPr/>
      <dgm:t>
        <a:bodyPr/>
        <a:lstStyle/>
        <a:p>
          <a:endParaRPr lang="en-IN"/>
        </a:p>
      </dgm:t>
    </dgm:pt>
    <dgm:pt modelId="{031E3040-B9AC-4B66-B483-61A4480E4CAF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Precision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BD7FBA9-78A6-4B0F-9D20-8A581D620862}" type="parTrans" cxnId="{552EDC5A-1988-4993-9A3F-A01A222670F7}">
      <dgm:prSet/>
      <dgm:spPr/>
      <dgm:t>
        <a:bodyPr/>
        <a:lstStyle/>
        <a:p>
          <a:endParaRPr lang="en-IN"/>
        </a:p>
      </dgm:t>
    </dgm:pt>
    <dgm:pt modelId="{C66B26C9-6849-4BE0-82C7-0FFE0E983832}" type="sibTrans" cxnId="{552EDC5A-1988-4993-9A3F-A01A222670F7}">
      <dgm:prSet/>
      <dgm:spPr/>
      <dgm:t>
        <a:bodyPr/>
        <a:lstStyle/>
        <a:p>
          <a:endParaRPr lang="en-IN"/>
        </a:p>
      </dgm:t>
    </dgm:pt>
    <dgm:pt modelId="{B3C0B7DD-55C4-4BC7-A597-32A046091F1D}">
      <dgm:prSet phldrT="[Text]" custT="1"/>
      <dgm:spPr>
        <a:solidFill>
          <a:srgbClr val="92D050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Imitation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521210-3DCD-4F15-BB3D-27EDA680CFB0}" type="parTrans" cxnId="{26A3D5C2-812F-46B1-A14C-940FBBCED2D5}">
      <dgm:prSet/>
      <dgm:spPr/>
      <dgm:t>
        <a:bodyPr/>
        <a:lstStyle/>
        <a:p>
          <a:endParaRPr lang="en-IN"/>
        </a:p>
      </dgm:t>
    </dgm:pt>
    <dgm:pt modelId="{A528616E-4A91-4A1B-A139-CA08B8F92163}" type="sibTrans" cxnId="{26A3D5C2-812F-46B1-A14C-940FBBCED2D5}">
      <dgm:prSet/>
      <dgm:spPr/>
      <dgm:t>
        <a:bodyPr/>
        <a:lstStyle/>
        <a:p>
          <a:endParaRPr lang="en-IN"/>
        </a:p>
      </dgm:t>
    </dgm:pt>
    <dgm:pt modelId="{61F36A40-DC15-4026-98A3-D3FD1BF0E18B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800" dirty="0">
              <a:latin typeface="Times New Roman" panose="02020603050405020304" pitchFamily="18" charset="0"/>
              <a:cs typeface="Times New Roman" panose="02020603050405020304" pitchFamily="18" charset="0"/>
            </a:rPr>
            <a:t>Manipulation</a:t>
          </a:r>
          <a:endParaRPr lang="en-IN" sz="21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B0F785-652D-40C8-9C1D-A65DDBBCB781}" type="parTrans" cxnId="{2D472219-6DD2-4717-9A4E-8E4D76C33852}">
      <dgm:prSet/>
      <dgm:spPr/>
      <dgm:t>
        <a:bodyPr/>
        <a:lstStyle/>
        <a:p>
          <a:endParaRPr lang="en-IN"/>
        </a:p>
      </dgm:t>
    </dgm:pt>
    <dgm:pt modelId="{F4D0ACF3-6FBB-4B8E-8504-87AC68BB6461}" type="sibTrans" cxnId="{2D472219-6DD2-4717-9A4E-8E4D76C33852}">
      <dgm:prSet/>
      <dgm:spPr/>
      <dgm:t>
        <a:bodyPr/>
        <a:lstStyle/>
        <a:p>
          <a:endParaRPr lang="en-IN"/>
        </a:p>
      </dgm:t>
    </dgm:pt>
    <dgm:pt modelId="{8554E262-AB25-49BF-9C5F-4D45CED9DCFA}" type="pres">
      <dgm:prSet presAssocID="{9158E30D-C6DC-4971-91A6-7462A19B7A7C}" presName="Name0" presStyleCnt="0">
        <dgm:presLayoutVars>
          <dgm:dir/>
          <dgm:animLvl val="lvl"/>
          <dgm:resizeHandles val="exact"/>
        </dgm:presLayoutVars>
      </dgm:prSet>
      <dgm:spPr/>
    </dgm:pt>
    <dgm:pt modelId="{10CBCECC-0E64-4C04-8B33-E96EFC7DC29E}" type="pres">
      <dgm:prSet presAssocID="{1A096B1C-9EBB-4837-B3E5-D48CB200B410}" presName="Name8" presStyleCnt="0"/>
      <dgm:spPr/>
    </dgm:pt>
    <dgm:pt modelId="{E962DF72-4C54-4B74-ABCE-EFB176FDDEC3}" type="pres">
      <dgm:prSet presAssocID="{1A096B1C-9EBB-4837-B3E5-D48CB200B410}" presName="level" presStyleLbl="node1" presStyleIdx="0" presStyleCnt="5">
        <dgm:presLayoutVars>
          <dgm:chMax val="1"/>
          <dgm:bulletEnabled val="1"/>
        </dgm:presLayoutVars>
      </dgm:prSet>
      <dgm:spPr/>
    </dgm:pt>
    <dgm:pt modelId="{6BE85704-B142-40F4-934D-EAAE5930B9C0}" type="pres">
      <dgm:prSet presAssocID="{1A096B1C-9EBB-4837-B3E5-D48CB200B41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10B629C-CCC2-47D2-BC32-CAB6DF5DD253}" type="pres">
      <dgm:prSet presAssocID="{7E4CA87E-A6C9-43B5-A63E-601644BECFAF}" presName="Name8" presStyleCnt="0"/>
      <dgm:spPr/>
    </dgm:pt>
    <dgm:pt modelId="{313AE671-4D50-4FE6-860B-FDF857E6ED3C}" type="pres">
      <dgm:prSet presAssocID="{7E4CA87E-A6C9-43B5-A63E-601644BECFAF}" presName="level" presStyleLbl="node1" presStyleIdx="1" presStyleCnt="5">
        <dgm:presLayoutVars>
          <dgm:chMax val="1"/>
          <dgm:bulletEnabled val="1"/>
        </dgm:presLayoutVars>
      </dgm:prSet>
      <dgm:spPr/>
    </dgm:pt>
    <dgm:pt modelId="{7F197DB0-EBB2-422A-8168-5BB814D84080}" type="pres">
      <dgm:prSet presAssocID="{7E4CA87E-A6C9-43B5-A63E-601644BECF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5F1B8D24-D261-4A07-8D82-58BC772C573D}" type="pres">
      <dgm:prSet presAssocID="{031E3040-B9AC-4B66-B483-61A4480E4CAF}" presName="Name8" presStyleCnt="0"/>
      <dgm:spPr/>
    </dgm:pt>
    <dgm:pt modelId="{2EC9D510-EB6B-45F7-9B54-67251DE47E56}" type="pres">
      <dgm:prSet presAssocID="{031E3040-B9AC-4B66-B483-61A4480E4CAF}" presName="level" presStyleLbl="node1" presStyleIdx="2" presStyleCnt="5">
        <dgm:presLayoutVars>
          <dgm:chMax val="1"/>
          <dgm:bulletEnabled val="1"/>
        </dgm:presLayoutVars>
      </dgm:prSet>
      <dgm:spPr/>
    </dgm:pt>
    <dgm:pt modelId="{5EC2D32E-29F2-4C36-BD89-DE1B77888F7A}" type="pres">
      <dgm:prSet presAssocID="{031E3040-B9AC-4B66-B483-61A4480E4CA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66BFA23-0E6D-49A8-AFF4-71C6984C3666}" type="pres">
      <dgm:prSet presAssocID="{61F36A40-DC15-4026-98A3-D3FD1BF0E18B}" presName="Name8" presStyleCnt="0"/>
      <dgm:spPr/>
    </dgm:pt>
    <dgm:pt modelId="{E126A9BB-D1E4-4546-A306-BB2DE55056A7}" type="pres">
      <dgm:prSet presAssocID="{61F36A40-DC15-4026-98A3-D3FD1BF0E18B}" presName="level" presStyleLbl="node1" presStyleIdx="3" presStyleCnt="5">
        <dgm:presLayoutVars>
          <dgm:chMax val="1"/>
          <dgm:bulletEnabled val="1"/>
        </dgm:presLayoutVars>
      </dgm:prSet>
      <dgm:spPr/>
    </dgm:pt>
    <dgm:pt modelId="{5BE6E4BC-C313-4F75-8515-3E94639F11DF}" type="pres">
      <dgm:prSet presAssocID="{61F36A40-DC15-4026-98A3-D3FD1BF0E18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A2942A2-7F1F-4CF0-BED3-01B348487BF7}" type="pres">
      <dgm:prSet presAssocID="{B3C0B7DD-55C4-4BC7-A597-32A046091F1D}" presName="Name8" presStyleCnt="0"/>
      <dgm:spPr/>
    </dgm:pt>
    <dgm:pt modelId="{D92BB723-6A62-4ED6-B15C-3102D8C4ED8F}" type="pres">
      <dgm:prSet presAssocID="{B3C0B7DD-55C4-4BC7-A597-32A046091F1D}" presName="level" presStyleLbl="node1" presStyleIdx="4" presStyleCnt="5">
        <dgm:presLayoutVars>
          <dgm:chMax val="1"/>
          <dgm:bulletEnabled val="1"/>
        </dgm:presLayoutVars>
      </dgm:prSet>
      <dgm:spPr/>
    </dgm:pt>
    <dgm:pt modelId="{205D6D56-6FEB-4E48-A0AF-80C0D39A3D04}" type="pres">
      <dgm:prSet presAssocID="{B3C0B7DD-55C4-4BC7-A597-32A046091F1D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39DE0800-1A7F-451C-A0E0-1549F21723FA}" type="presOf" srcId="{B3C0B7DD-55C4-4BC7-A597-32A046091F1D}" destId="{D92BB723-6A62-4ED6-B15C-3102D8C4ED8F}" srcOrd="0" destOrd="0" presId="urn:microsoft.com/office/officeart/2005/8/layout/pyramid1"/>
    <dgm:cxn modelId="{E0A3A10D-3C79-4A59-B0EE-68DCDE29F426}" type="presOf" srcId="{7E4CA87E-A6C9-43B5-A63E-601644BECFAF}" destId="{313AE671-4D50-4FE6-860B-FDF857E6ED3C}" srcOrd="0" destOrd="0" presId="urn:microsoft.com/office/officeart/2005/8/layout/pyramid1"/>
    <dgm:cxn modelId="{F8F50115-7F9F-43B5-9BC8-FB3FA6B09C30}" type="presOf" srcId="{1A096B1C-9EBB-4837-B3E5-D48CB200B410}" destId="{E962DF72-4C54-4B74-ABCE-EFB176FDDEC3}" srcOrd="0" destOrd="0" presId="urn:microsoft.com/office/officeart/2005/8/layout/pyramid1"/>
    <dgm:cxn modelId="{2D472219-6DD2-4717-9A4E-8E4D76C33852}" srcId="{9158E30D-C6DC-4971-91A6-7462A19B7A7C}" destId="{61F36A40-DC15-4026-98A3-D3FD1BF0E18B}" srcOrd="3" destOrd="0" parTransId="{F3B0F785-652D-40C8-9C1D-A65DDBBCB781}" sibTransId="{F4D0ACF3-6FBB-4B8E-8504-87AC68BB6461}"/>
    <dgm:cxn modelId="{0D5B371D-EFA3-4C67-8945-010A15DC406A}" type="presOf" srcId="{9158E30D-C6DC-4971-91A6-7462A19B7A7C}" destId="{8554E262-AB25-49BF-9C5F-4D45CED9DCFA}" srcOrd="0" destOrd="0" presId="urn:microsoft.com/office/officeart/2005/8/layout/pyramid1"/>
    <dgm:cxn modelId="{3C89F06B-3E04-42AD-9E2A-0AB9786240AD}" type="presOf" srcId="{031E3040-B9AC-4B66-B483-61A4480E4CAF}" destId="{2EC9D510-EB6B-45F7-9B54-67251DE47E56}" srcOrd="0" destOrd="0" presId="urn:microsoft.com/office/officeart/2005/8/layout/pyramid1"/>
    <dgm:cxn modelId="{2B415C6C-A4E5-4127-BFBE-3DFE8C8AF51A}" type="presOf" srcId="{1A096B1C-9EBB-4837-B3E5-D48CB200B410}" destId="{6BE85704-B142-40F4-934D-EAAE5930B9C0}" srcOrd="1" destOrd="0" presId="urn:microsoft.com/office/officeart/2005/8/layout/pyramid1"/>
    <dgm:cxn modelId="{39521B6D-9CE9-453B-A1ED-AA14676DB3AE}" type="presOf" srcId="{7E4CA87E-A6C9-43B5-A63E-601644BECFAF}" destId="{7F197DB0-EBB2-422A-8168-5BB814D84080}" srcOrd="1" destOrd="0" presId="urn:microsoft.com/office/officeart/2005/8/layout/pyramid1"/>
    <dgm:cxn modelId="{8E742B53-EAC3-423D-A4C7-5A3366CA51D5}" type="presOf" srcId="{031E3040-B9AC-4B66-B483-61A4480E4CAF}" destId="{5EC2D32E-29F2-4C36-BD89-DE1B77888F7A}" srcOrd="1" destOrd="0" presId="urn:microsoft.com/office/officeart/2005/8/layout/pyramid1"/>
    <dgm:cxn modelId="{552EDC5A-1988-4993-9A3F-A01A222670F7}" srcId="{9158E30D-C6DC-4971-91A6-7462A19B7A7C}" destId="{031E3040-B9AC-4B66-B483-61A4480E4CAF}" srcOrd="2" destOrd="0" parTransId="{3BD7FBA9-78A6-4B0F-9D20-8A581D620862}" sibTransId="{C66B26C9-6849-4BE0-82C7-0FFE0E983832}"/>
    <dgm:cxn modelId="{33422885-5B7A-484B-BA2C-A7D166E3540B}" type="presOf" srcId="{61F36A40-DC15-4026-98A3-D3FD1BF0E18B}" destId="{5BE6E4BC-C313-4F75-8515-3E94639F11DF}" srcOrd="1" destOrd="0" presId="urn:microsoft.com/office/officeart/2005/8/layout/pyramid1"/>
    <dgm:cxn modelId="{3C3871C2-097D-4724-91C9-0F713E320C39}" type="presOf" srcId="{B3C0B7DD-55C4-4BC7-A597-32A046091F1D}" destId="{205D6D56-6FEB-4E48-A0AF-80C0D39A3D04}" srcOrd="1" destOrd="0" presId="urn:microsoft.com/office/officeart/2005/8/layout/pyramid1"/>
    <dgm:cxn modelId="{26A3D5C2-812F-46B1-A14C-940FBBCED2D5}" srcId="{9158E30D-C6DC-4971-91A6-7462A19B7A7C}" destId="{B3C0B7DD-55C4-4BC7-A597-32A046091F1D}" srcOrd="4" destOrd="0" parTransId="{2E521210-3DCD-4F15-BB3D-27EDA680CFB0}" sibTransId="{A528616E-4A91-4A1B-A139-CA08B8F92163}"/>
    <dgm:cxn modelId="{EB755FE4-53FB-45DB-B8B0-7CE0A9298B3D}" srcId="{9158E30D-C6DC-4971-91A6-7462A19B7A7C}" destId="{7E4CA87E-A6C9-43B5-A63E-601644BECFAF}" srcOrd="1" destOrd="0" parTransId="{D42D6AF6-CAC4-411C-8340-8F84E27BB2F5}" sibTransId="{6378A41C-7B7B-4E2E-9E3C-E1554D28B30B}"/>
    <dgm:cxn modelId="{3F7FFBF2-EB52-4CFD-BA6D-45CBD2C968C0}" type="presOf" srcId="{61F36A40-DC15-4026-98A3-D3FD1BF0E18B}" destId="{E126A9BB-D1E4-4546-A306-BB2DE55056A7}" srcOrd="0" destOrd="0" presId="urn:microsoft.com/office/officeart/2005/8/layout/pyramid1"/>
    <dgm:cxn modelId="{A32AF3FD-1E03-4E0A-9C40-1F75C581C3D4}" srcId="{9158E30D-C6DC-4971-91A6-7462A19B7A7C}" destId="{1A096B1C-9EBB-4837-B3E5-D48CB200B410}" srcOrd="0" destOrd="0" parTransId="{26388AFE-09C6-4325-BFD8-42F364EB4936}" sibTransId="{5584CE04-7866-42D8-90C9-7ADED006958C}"/>
    <dgm:cxn modelId="{5B7FC549-FD6B-441E-9999-3FC5CC92BE71}" type="presParOf" srcId="{8554E262-AB25-49BF-9C5F-4D45CED9DCFA}" destId="{10CBCECC-0E64-4C04-8B33-E96EFC7DC29E}" srcOrd="0" destOrd="0" presId="urn:microsoft.com/office/officeart/2005/8/layout/pyramid1"/>
    <dgm:cxn modelId="{0B9D889F-E920-4EB3-8916-B6727C12ACD9}" type="presParOf" srcId="{10CBCECC-0E64-4C04-8B33-E96EFC7DC29E}" destId="{E962DF72-4C54-4B74-ABCE-EFB176FDDEC3}" srcOrd="0" destOrd="0" presId="urn:microsoft.com/office/officeart/2005/8/layout/pyramid1"/>
    <dgm:cxn modelId="{1CD22008-626E-4EE8-931A-B859E9B43C31}" type="presParOf" srcId="{10CBCECC-0E64-4C04-8B33-E96EFC7DC29E}" destId="{6BE85704-B142-40F4-934D-EAAE5930B9C0}" srcOrd="1" destOrd="0" presId="urn:microsoft.com/office/officeart/2005/8/layout/pyramid1"/>
    <dgm:cxn modelId="{5A072354-2119-46B8-94E8-B2FDFD049B63}" type="presParOf" srcId="{8554E262-AB25-49BF-9C5F-4D45CED9DCFA}" destId="{D10B629C-CCC2-47D2-BC32-CAB6DF5DD253}" srcOrd="1" destOrd="0" presId="urn:microsoft.com/office/officeart/2005/8/layout/pyramid1"/>
    <dgm:cxn modelId="{CB151F92-FFA7-43AD-926D-814AF523B61D}" type="presParOf" srcId="{D10B629C-CCC2-47D2-BC32-CAB6DF5DD253}" destId="{313AE671-4D50-4FE6-860B-FDF857E6ED3C}" srcOrd="0" destOrd="0" presId="urn:microsoft.com/office/officeart/2005/8/layout/pyramid1"/>
    <dgm:cxn modelId="{9E8045E1-921E-4561-86B6-54DEFD454298}" type="presParOf" srcId="{D10B629C-CCC2-47D2-BC32-CAB6DF5DD253}" destId="{7F197DB0-EBB2-422A-8168-5BB814D84080}" srcOrd="1" destOrd="0" presId="urn:microsoft.com/office/officeart/2005/8/layout/pyramid1"/>
    <dgm:cxn modelId="{A9AC4ADA-132D-4469-B6CC-FE1828B6BE1B}" type="presParOf" srcId="{8554E262-AB25-49BF-9C5F-4D45CED9DCFA}" destId="{5F1B8D24-D261-4A07-8D82-58BC772C573D}" srcOrd="2" destOrd="0" presId="urn:microsoft.com/office/officeart/2005/8/layout/pyramid1"/>
    <dgm:cxn modelId="{21EA64F5-16F1-4117-9890-55C6AD9965D3}" type="presParOf" srcId="{5F1B8D24-D261-4A07-8D82-58BC772C573D}" destId="{2EC9D510-EB6B-45F7-9B54-67251DE47E56}" srcOrd="0" destOrd="0" presId="urn:microsoft.com/office/officeart/2005/8/layout/pyramid1"/>
    <dgm:cxn modelId="{86436365-589B-4D73-AD75-3EAF0723CC16}" type="presParOf" srcId="{5F1B8D24-D261-4A07-8D82-58BC772C573D}" destId="{5EC2D32E-29F2-4C36-BD89-DE1B77888F7A}" srcOrd="1" destOrd="0" presId="urn:microsoft.com/office/officeart/2005/8/layout/pyramid1"/>
    <dgm:cxn modelId="{9CBC7592-2044-41BD-9D1D-E94CC039CF3A}" type="presParOf" srcId="{8554E262-AB25-49BF-9C5F-4D45CED9DCFA}" destId="{366BFA23-0E6D-49A8-AFF4-71C6984C3666}" srcOrd="3" destOrd="0" presId="urn:microsoft.com/office/officeart/2005/8/layout/pyramid1"/>
    <dgm:cxn modelId="{F2D7B22B-A81C-4192-BE68-F186C9E73BCB}" type="presParOf" srcId="{366BFA23-0E6D-49A8-AFF4-71C6984C3666}" destId="{E126A9BB-D1E4-4546-A306-BB2DE55056A7}" srcOrd="0" destOrd="0" presId="urn:microsoft.com/office/officeart/2005/8/layout/pyramid1"/>
    <dgm:cxn modelId="{EBC35F23-F25E-42E5-B2CB-D4852C55A305}" type="presParOf" srcId="{366BFA23-0E6D-49A8-AFF4-71C6984C3666}" destId="{5BE6E4BC-C313-4F75-8515-3E94639F11DF}" srcOrd="1" destOrd="0" presId="urn:microsoft.com/office/officeart/2005/8/layout/pyramid1"/>
    <dgm:cxn modelId="{675151C8-C368-4C5E-A5F7-D6EF61231F00}" type="presParOf" srcId="{8554E262-AB25-49BF-9C5F-4D45CED9DCFA}" destId="{2A2942A2-7F1F-4CF0-BED3-01B348487BF7}" srcOrd="4" destOrd="0" presId="urn:microsoft.com/office/officeart/2005/8/layout/pyramid1"/>
    <dgm:cxn modelId="{DFBECA88-0467-4A56-AE00-F3B27087516E}" type="presParOf" srcId="{2A2942A2-7F1F-4CF0-BED3-01B348487BF7}" destId="{D92BB723-6A62-4ED6-B15C-3102D8C4ED8F}" srcOrd="0" destOrd="0" presId="urn:microsoft.com/office/officeart/2005/8/layout/pyramid1"/>
    <dgm:cxn modelId="{57CABD9C-8AD7-4399-929A-CDF7B5307087}" type="presParOf" srcId="{2A2942A2-7F1F-4CF0-BED3-01B348487BF7}" destId="{205D6D56-6FEB-4E48-A0AF-80C0D39A3D0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F517C-C77F-4137-89E8-2649E2072E46}">
      <dsp:nvSpPr>
        <dsp:cNvPr id="0" name=""/>
        <dsp:cNvSpPr/>
      </dsp:nvSpPr>
      <dsp:spPr>
        <a:xfrm>
          <a:off x="2437580" y="0"/>
          <a:ext cx="975032" cy="790310"/>
        </a:xfrm>
        <a:prstGeom prst="trapezoid">
          <a:avLst>
            <a:gd name="adj" fmla="val 61687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Evaluation</a:t>
          </a:r>
          <a:endParaRPr lang="en-IN" sz="1700" kern="1200" dirty="0"/>
        </a:p>
      </dsp:txBody>
      <dsp:txXfrm>
        <a:off x="2437580" y="0"/>
        <a:ext cx="975032" cy="790310"/>
      </dsp:txXfrm>
    </dsp:sp>
    <dsp:sp modelId="{C6BA81AE-DF24-4BBC-99EF-19E7DD13C0D9}">
      <dsp:nvSpPr>
        <dsp:cNvPr id="0" name=""/>
        <dsp:cNvSpPr/>
      </dsp:nvSpPr>
      <dsp:spPr>
        <a:xfrm>
          <a:off x="1950064" y="790310"/>
          <a:ext cx="1950064" cy="790310"/>
        </a:xfrm>
        <a:prstGeom prst="trapezoid">
          <a:avLst>
            <a:gd name="adj" fmla="val 61687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Synthesis</a:t>
          </a:r>
          <a:endParaRPr lang="en-IN" sz="1700" kern="1200" dirty="0"/>
        </a:p>
      </dsp:txBody>
      <dsp:txXfrm>
        <a:off x="2291325" y="790310"/>
        <a:ext cx="1267541" cy="790310"/>
      </dsp:txXfrm>
    </dsp:sp>
    <dsp:sp modelId="{86F85B98-D10B-4BB5-8BC0-DE4CA6E19718}">
      <dsp:nvSpPr>
        <dsp:cNvPr id="0" name=""/>
        <dsp:cNvSpPr/>
      </dsp:nvSpPr>
      <dsp:spPr>
        <a:xfrm>
          <a:off x="1462548" y="1580621"/>
          <a:ext cx="2925096" cy="790310"/>
        </a:xfrm>
        <a:prstGeom prst="trapezoid">
          <a:avLst>
            <a:gd name="adj" fmla="val 61687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Analysis</a:t>
          </a:r>
          <a:endParaRPr lang="en-IN" sz="1700" kern="1200" dirty="0"/>
        </a:p>
      </dsp:txBody>
      <dsp:txXfrm>
        <a:off x="1974439" y="1580621"/>
        <a:ext cx="1901312" cy="790310"/>
      </dsp:txXfrm>
    </dsp:sp>
    <dsp:sp modelId="{D77D7709-42B3-418F-9FBA-FE2423F09EE0}">
      <dsp:nvSpPr>
        <dsp:cNvPr id="0" name=""/>
        <dsp:cNvSpPr/>
      </dsp:nvSpPr>
      <dsp:spPr>
        <a:xfrm>
          <a:off x="975032" y="2370931"/>
          <a:ext cx="3900128" cy="790310"/>
        </a:xfrm>
        <a:prstGeom prst="trapezoid">
          <a:avLst>
            <a:gd name="adj" fmla="val 61687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Application</a:t>
          </a:r>
          <a:endParaRPr lang="en-IN" sz="1700" kern="1200" dirty="0"/>
        </a:p>
      </dsp:txBody>
      <dsp:txXfrm>
        <a:off x="1657554" y="2370931"/>
        <a:ext cx="2535083" cy="790310"/>
      </dsp:txXfrm>
    </dsp:sp>
    <dsp:sp modelId="{A7091E3B-801D-4BE3-84FF-B530AE97174D}">
      <dsp:nvSpPr>
        <dsp:cNvPr id="0" name=""/>
        <dsp:cNvSpPr/>
      </dsp:nvSpPr>
      <dsp:spPr>
        <a:xfrm>
          <a:off x="487516" y="3161241"/>
          <a:ext cx="4875159" cy="790310"/>
        </a:xfrm>
        <a:prstGeom prst="trapezoid">
          <a:avLst>
            <a:gd name="adj" fmla="val 61687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Comprehension</a:t>
          </a:r>
          <a:endParaRPr lang="en-IN" sz="1700" kern="1200" dirty="0"/>
        </a:p>
      </dsp:txBody>
      <dsp:txXfrm>
        <a:off x="1340669" y="3161241"/>
        <a:ext cx="3168854" cy="790310"/>
      </dsp:txXfrm>
    </dsp:sp>
    <dsp:sp modelId="{079A291B-2E56-4D44-895C-9267F0D32C78}">
      <dsp:nvSpPr>
        <dsp:cNvPr id="0" name=""/>
        <dsp:cNvSpPr/>
      </dsp:nvSpPr>
      <dsp:spPr>
        <a:xfrm>
          <a:off x="0" y="3951552"/>
          <a:ext cx="5850192" cy="790310"/>
        </a:xfrm>
        <a:prstGeom prst="trapezoid">
          <a:avLst>
            <a:gd name="adj" fmla="val 61687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Knowledge</a:t>
          </a:r>
          <a:endParaRPr lang="en-IN" sz="1700" kern="1200" dirty="0"/>
        </a:p>
      </dsp:txBody>
      <dsp:txXfrm>
        <a:off x="1023783" y="3951552"/>
        <a:ext cx="3802624" cy="7903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19F00-B985-4B33-8F74-15142001DFEE}">
      <dsp:nvSpPr>
        <dsp:cNvPr id="0" name=""/>
        <dsp:cNvSpPr/>
      </dsp:nvSpPr>
      <dsp:spPr>
        <a:xfrm>
          <a:off x="1896806" y="0"/>
          <a:ext cx="758722" cy="773471"/>
        </a:xfrm>
        <a:prstGeom prst="trapezoid">
          <a:avLst>
            <a:gd name="adj" fmla="val 5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Creating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96806" y="0"/>
        <a:ext cx="758722" cy="773471"/>
      </dsp:txXfrm>
    </dsp:sp>
    <dsp:sp modelId="{5E111F81-52BD-4269-B219-1BA92DD4FFFB}">
      <dsp:nvSpPr>
        <dsp:cNvPr id="0" name=""/>
        <dsp:cNvSpPr/>
      </dsp:nvSpPr>
      <dsp:spPr>
        <a:xfrm>
          <a:off x="1517445" y="773471"/>
          <a:ext cx="1517445" cy="773471"/>
        </a:xfrm>
        <a:prstGeom prst="trapezoid">
          <a:avLst>
            <a:gd name="adj" fmla="val 49047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Evaluating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82998" y="773471"/>
        <a:ext cx="986339" cy="773471"/>
      </dsp:txXfrm>
    </dsp:sp>
    <dsp:sp modelId="{6A5CFB65-703A-490E-BE3F-BB79E3C3D193}">
      <dsp:nvSpPr>
        <dsp:cNvPr id="0" name=""/>
        <dsp:cNvSpPr/>
      </dsp:nvSpPr>
      <dsp:spPr>
        <a:xfrm>
          <a:off x="1138084" y="1546942"/>
          <a:ext cx="2276168" cy="773471"/>
        </a:xfrm>
        <a:prstGeom prst="trapezoid">
          <a:avLst>
            <a:gd name="adj" fmla="val 49047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>
              <a:latin typeface="Times New Roman" panose="02020603050405020304" pitchFamily="18" charset="0"/>
              <a:cs typeface="Times New Roman" panose="02020603050405020304" pitchFamily="18" charset="0"/>
            </a:rPr>
            <a:t>Analyzing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36413" y="1546942"/>
        <a:ext cx="1479509" cy="773471"/>
      </dsp:txXfrm>
    </dsp:sp>
    <dsp:sp modelId="{6A9FE191-59D7-4265-AC84-D94390171677}">
      <dsp:nvSpPr>
        <dsp:cNvPr id="0" name=""/>
        <dsp:cNvSpPr/>
      </dsp:nvSpPr>
      <dsp:spPr>
        <a:xfrm>
          <a:off x="758722" y="2320413"/>
          <a:ext cx="3034890" cy="773471"/>
        </a:xfrm>
        <a:prstGeom prst="trapezoid">
          <a:avLst>
            <a:gd name="adj" fmla="val 49047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Applying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289828" y="2320413"/>
        <a:ext cx="1972678" cy="773471"/>
      </dsp:txXfrm>
    </dsp:sp>
    <dsp:sp modelId="{4B56979D-06E0-4D1A-952C-9E82CB33AE8F}">
      <dsp:nvSpPr>
        <dsp:cNvPr id="0" name=""/>
        <dsp:cNvSpPr/>
      </dsp:nvSpPr>
      <dsp:spPr>
        <a:xfrm>
          <a:off x="379361" y="3093884"/>
          <a:ext cx="3793613" cy="773471"/>
        </a:xfrm>
        <a:prstGeom prst="trapezoid">
          <a:avLst>
            <a:gd name="adj" fmla="val 49047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Understanding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43243" y="3093884"/>
        <a:ext cx="2465848" cy="773471"/>
      </dsp:txXfrm>
    </dsp:sp>
    <dsp:sp modelId="{D2F5DC40-D44C-4350-AD7C-5C591C0F2BD4}">
      <dsp:nvSpPr>
        <dsp:cNvPr id="0" name=""/>
        <dsp:cNvSpPr/>
      </dsp:nvSpPr>
      <dsp:spPr>
        <a:xfrm>
          <a:off x="0" y="3867355"/>
          <a:ext cx="4552336" cy="773471"/>
        </a:xfrm>
        <a:prstGeom prst="trapezoid">
          <a:avLst>
            <a:gd name="adj" fmla="val 49047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Remembering</a:t>
          </a:r>
          <a:endParaRPr lang="en-IN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96658" y="3867355"/>
        <a:ext cx="2959018" cy="77347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F517C-C77F-4137-89E8-2649E2072E46}">
      <dsp:nvSpPr>
        <dsp:cNvPr id="0" name=""/>
        <dsp:cNvSpPr/>
      </dsp:nvSpPr>
      <dsp:spPr>
        <a:xfrm>
          <a:off x="1934988" y="0"/>
          <a:ext cx="967494" cy="859800"/>
        </a:xfrm>
        <a:prstGeom prst="trapezoid">
          <a:avLst>
            <a:gd name="adj" fmla="val 56263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Characterizing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934988" y="0"/>
        <a:ext cx="967494" cy="859800"/>
      </dsp:txXfrm>
    </dsp:sp>
    <dsp:sp modelId="{C6BA81AE-DF24-4BBC-99EF-19E7DD13C0D9}">
      <dsp:nvSpPr>
        <dsp:cNvPr id="0" name=""/>
        <dsp:cNvSpPr/>
      </dsp:nvSpPr>
      <dsp:spPr>
        <a:xfrm>
          <a:off x="1451241" y="859800"/>
          <a:ext cx="1934988" cy="859800"/>
        </a:xfrm>
        <a:prstGeom prst="trapezoid">
          <a:avLst>
            <a:gd name="adj" fmla="val 56263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Organizing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89863" y="859800"/>
        <a:ext cx="1257742" cy="859800"/>
      </dsp:txXfrm>
    </dsp:sp>
    <dsp:sp modelId="{86F85B98-D10B-4BB5-8BC0-DE4CA6E19718}">
      <dsp:nvSpPr>
        <dsp:cNvPr id="0" name=""/>
        <dsp:cNvSpPr/>
      </dsp:nvSpPr>
      <dsp:spPr>
        <a:xfrm>
          <a:off x="967494" y="1719600"/>
          <a:ext cx="2902482" cy="859800"/>
        </a:xfrm>
        <a:prstGeom prst="trapezoid">
          <a:avLst>
            <a:gd name="adj" fmla="val 56263"/>
          </a:avLst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Valuing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75428" y="1719600"/>
        <a:ext cx="1886613" cy="859800"/>
      </dsp:txXfrm>
    </dsp:sp>
    <dsp:sp modelId="{D77D7709-42B3-418F-9FBA-FE2423F09EE0}">
      <dsp:nvSpPr>
        <dsp:cNvPr id="0" name=""/>
        <dsp:cNvSpPr/>
      </dsp:nvSpPr>
      <dsp:spPr>
        <a:xfrm>
          <a:off x="483746" y="2579401"/>
          <a:ext cx="3869976" cy="859800"/>
        </a:xfrm>
        <a:prstGeom prst="trapezoid">
          <a:avLst>
            <a:gd name="adj" fmla="val 56263"/>
          </a:avLst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Responding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0992" y="2579401"/>
        <a:ext cx="2515484" cy="859800"/>
      </dsp:txXfrm>
    </dsp:sp>
    <dsp:sp modelId="{A7091E3B-801D-4BE3-84FF-B530AE97174D}">
      <dsp:nvSpPr>
        <dsp:cNvPr id="0" name=""/>
        <dsp:cNvSpPr/>
      </dsp:nvSpPr>
      <dsp:spPr>
        <a:xfrm>
          <a:off x="0" y="3439201"/>
          <a:ext cx="4837470" cy="859800"/>
        </a:xfrm>
        <a:prstGeom prst="trapezoid">
          <a:avLst>
            <a:gd name="adj" fmla="val 56263"/>
          </a:avLst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Receiving</a:t>
          </a:r>
          <a:endParaRPr lang="en-IN" sz="1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46557" y="3439201"/>
        <a:ext cx="3144355" cy="8598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62DF72-4C54-4B74-ABCE-EFB176FDDEC3}">
      <dsp:nvSpPr>
        <dsp:cNvPr id="0" name=""/>
        <dsp:cNvSpPr/>
      </dsp:nvSpPr>
      <dsp:spPr>
        <a:xfrm>
          <a:off x="1840599" y="0"/>
          <a:ext cx="920299" cy="870267"/>
        </a:xfrm>
        <a:prstGeom prst="trapezoid">
          <a:avLst>
            <a:gd name="adj" fmla="val 5287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Naturalization</a:t>
          </a:r>
          <a:endParaRPr lang="en-IN" sz="1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40599" y="0"/>
        <a:ext cx="920299" cy="870267"/>
      </dsp:txXfrm>
    </dsp:sp>
    <dsp:sp modelId="{313AE671-4D50-4FE6-860B-FDF857E6ED3C}">
      <dsp:nvSpPr>
        <dsp:cNvPr id="0" name=""/>
        <dsp:cNvSpPr/>
      </dsp:nvSpPr>
      <dsp:spPr>
        <a:xfrm>
          <a:off x="1380449" y="870267"/>
          <a:ext cx="1840599" cy="870267"/>
        </a:xfrm>
        <a:prstGeom prst="trapezoid">
          <a:avLst>
            <a:gd name="adj" fmla="val 52875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Articulation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02554" y="870267"/>
        <a:ext cx="1196389" cy="870267"/>
      </dsp:txXfrm>
    </dsp:sp>
    <dsp:sp modelId="{2EC9D510-EB6B-45F7-9B54-67251DE47E56}">
      <dsp:nvSpPr>
        <dsp:cNvPr id="0" name=""/>
        <dsp:cNvSpPr/>
      </dsp:nvSpPr>
      <dsp:spPr>
        <a:xfrm>
          <a:off x="920299" y="1740535"/>
          <a:ext cx="2760898" cy="870267"/>
        </a:xfrm>
        <a:prstGeom prst="trapezoid">
          <a:avLst>
            <a:gd name="adj" fmla="val 52875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Precision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03456" y="1740535"/>
        <a:ext cx="1794584" cy="870267"/>
      </dsp:txXfrm>
    </dsp:sp>
    <dsp:sp modelId="{E126A9BB-D1E4-4546-A306-BB2DE55056A7}">
      <dsp:nvSpPr>
        <dsp:cNvPr id="0" name=""/>
        <dsp:cNvSpPr/>
      </dsp:nvSpPr>
      <dsp:spPr>
        <a:xfrm>
          <a:off x="460149" y="2610802"/>
          <a:ext cx="3681198" cy="870267"/>
        </a:xfrm>
        <a:prstGeom prst="trapezoid">
          <a:avLst>
            <a:gd name="adj" fmla="val 52875"/>
          </a:avLst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Manipulation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04359" y="2610802"/>
        <a:ext cx="2392778" cy="870267"/>
      </dsp:txXfrm>
    </dsp:sp>
    <dsp:sp modelId="{D92BB723-6A62-4ED6-B15C-3102D8C4ED8F}">
      <dsp:nvSpPr>
        <dsp:cNvPr id="0" name=""/>
        <dsp:cNvSpPr/>
      </dsp:nvSpPr>
      <dsp:spPr>
        <a:xfrm>
          <a:off x="0" y="3481070"/>
          <a:ext cx="4601498" cy="870267"/>
        </a:xfrm>
        <a:prstGeom prst="trapezoid">
          <a:avLst>
            <a:gd name="adj" fmla="val 52875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Imitation</a:t>
          </a:r>
          <a:endParaRPr lang="en-IN" sz="21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5262" y="3481070"/>
        <a:ext cx="2990973" cy="870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62B69D-A883-4423-AC28-71F4BBEC0D99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786C14-BBAD-4CD4-8007-84D3BD90337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549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4786C14-BBAD-4CD4-8007-84D3BD903374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267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F0BF7-B99A-1D06-1F62-0597EE59DB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D51CC3-14BD-A39E-529C-A23F135A0E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E3F618-C348-DD7C-F672-797845BD3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902C5C-ED06-F7CF-E9AA-D331FF70B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35C6D4-F56F-C142-3D31-E4A1FFDDD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7344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145E-9EC5-772B-CE12-D50936D92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5F4402-2364-67B0-174A-5F059B2616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FC8CD-36A0-614F-7CD8-4E4407D0A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3985CA-6E77-C659-80EE-28785884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98777-72C1-5364-41EE-DA6BCE5FF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5234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E3B7E5-9339-AC30-CCE4-16EEAABD6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1F4DD7-0790-D882-2E81-AC0418EC7E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CCB61-CD07-9AA8-4B34-FBC151253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B676F2-BA55-E6F2-9362-AD17F7859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0BB54-F0E0-D78B-DEB1-F7800861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60979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F7B71-0B49-46BA-5A94-2F8C008D0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05B5F-132D-6773-5174-D183BB5AFB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EBBF0E-07A7-5FC0-8FD5-ED4AF9E6F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20F98-5446-352E-73F2-771F0E035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9FF839-C259-B165-F7DE-92EBFEEF7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6138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32543-8E6D-87EA-F0CC-4CC41159F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5D7579-4CB8-8589-7966-90DD6EF9CC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E28987-385C-99D8-3294-471CBD68F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C3743-9718-CAC1-53FD-E94635457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313ED-B11E-E540-63BD-36C450319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1491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99EF8-DF9B-AC17-56BA-5249DEC3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9CEF34-F67E-A0A2-9A98-178B9CB7E4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295AE3-BFC2-1CAA-262D-E3687E3252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C1B073-7B76-3352-FC80-1CB84BE10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EF1DCA-D549-220D-21F9-6C4A536EB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EFFFF4-3858-04B0-DA5D-44596295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5909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8A272-5829-4CDF-D171-235A5DFAD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7F117-2895-14C5-4848-B7BCDA7927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553E6-7732-110C-87BE-A52CB904FF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BC9F18-506A-0740-3E61-1A00CD00EC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6FA9E-F953-E310-B831-E839D0D9B4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F941B3-2D68-D4FD-47B9-A7427D860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F1C824-DCF5-3C22-4E9D-5A0751568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DDD03D-47BF-C94E-F9BF-008E9349F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9626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D3B01-B8C4-EED1-9A6D-FC12FF033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4BE25F-0D6B-6B04-F64C-BCEECA4E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7AB981-062F-00D0-CECE-4DFCB2F7E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84CD08-0354-8C67-84DF-05B61F568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1966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CA0C2B-5C60-9347-8A71-D4D09FDE2E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0042C2-9DBE-EC7F-8777-F9064E126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3E022B-CF3F-C2BD-AD96-FABFC1D1E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4875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9440A-AF86-9391-AD3A-0C82D5BA2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3AE67-2531-6A21-EB11-BFE34922BB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23E661-B28C-C080-0874-DC522DEEC0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249CA5-E678-57CC-09ED-7527F17FF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2FD32-2546-01F9-7EB7-638C215AC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8FB13C-B419-3442-CD94-DAEC7B1FD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4725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3A2D3-841E-BB53-9CEC-F2D8CFC77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ECD8FC-2BA4-CC3D-DCEF-E7BDC85AB9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DA0EDF-FC08-5CBF-AFF6-884DC141BC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C2E0E2-EB42-1D27-DE07-593959D47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11C65-E908-D52A-C150-AA6168B11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AF20B-BD2F-D7E2-D05C-1C2D37DA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35742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46007B-C661-8A79-13A8-5DC247737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F4B775-4CEF-ED64-FCCF-85826ADF7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B0C39-6BDF-1C6F-E334-4A6DE957C6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51609-4997-43DC-8B17-60F47EF0D281}" type="datetimeFigureOut">
              <a:rPr lang="en-IN" smtClean="0"/>
              <a:t>28-06-2025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6BA26-4F68-F235-A834-2F5A43BD15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259E77-0C0C-EB10-9D63-793840DE73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786E9-A3ED-4DC1-AF05-1D5DAA0098B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273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2188F-1C3F-F819-DF1D-0E8BB23BF9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2619"/>
            <a:ext cx="9144000" cy="2395639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</a:t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b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revised Bloom’s taxonomy system</a:t>
            </a:r>
            <a:endParaRPr lang="en-I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641ECA-3FA6-491F-8804-11B7562FE6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0127"/>
            <a:ext cx="9144000" cy="2395639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Presented by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Hemanta Baro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Asst. Professor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Dept. of English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Salbari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College,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Salbari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118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E2F7E-644D-8F93-B8DD-EE96EDA9A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Bloom’s Taxonomy 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20B23-3D5F-069D-0799-C4408C0D8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Bloom’s taxonomy is a hierarchical framework used to classify educational learning objectives into levels of complexity.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Created in 1956 to create higher order thinking in education.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It’s a system developed to help educators understand the different levels of thinking students engage in, from basic recall to complex creation.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Contributed towards research in mastery learning.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47594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3CF5-34E5-F2F8-0249-668C9BD6A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9935"/>
            <a:ext cx="10515600" cy="747251"/>
          </a:xfrm>
        </p:spPr>
        <p:txBody>
          <a:bodyPr>
            <a:normAutofit/>
          </a:bodyPr>
          <a:lstStyle/>
          <a:p>
            <a:r>
              <a:rPr lang="en-US" dirty="0"/>
              <a:t>                                 1956</a:t>
            </a:r>
            <a:endParaRPr lang="en-IN" dirty="0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6EF0A681-F37A-1DF6-D0B0-39CFDA82BA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3640558"/>
              </p:ext>
            </p:extLst>
          </p:nvPr>
        </p:nvGraphicFramePr>
        <p:xfrm>
          <a:off x="2762865" y="1454765"/>
          <a:ext cx="5850192" cy="4741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114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FD03-E74A-0036-0623-5D2BC92B2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93337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Domains/ 3 Hs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7057A-8A67-49C3-9937-C05DC7E03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57689"/>
            <a:ext cx="10515600" cy="3751225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Cognitive (knowledge-based/Head)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(This domain focuses on mental skills and knowledge acquisitions.)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Affective (emotion-based/Heart)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(This domain deals with emotions, attitudes and values.)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Psychomotor (action-based/Hand)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(This domain focuses on physical skills and coordination.) 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04401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418B6-34AF-6E8C-28C1-FA0FFD64E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2564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Cognitive Domain (Revised)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BC9A77-C608-D012-8B92-502845AFCB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939289"/>
              </p:ext>
            </p:extLst>
          </p:nvPr>
        </p:nvGraphicFramePr>
        <p:xfrm>
          <a:off x="5702709" y="1612490"/>
          <a:ext cx="4552336" cy="4640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38E609C-083F-C374-7F0E-3A53E1571055}"/>
              </a:ext>
            </a:extLst>
          </p:cNvPr>
          <p:cNvSpPr txBox="1"/>
          <p:nvPr/>
        </p:nvSpPr>
        <p:spPr>
          <a:xfrm>
            <a:off x="825916" y="1759995"/>
            <a:ext cx="4762842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Involves recalling relevant knowledge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from memory.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ii) focuses on constructing of facts and ideas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by organizing and summarizing information.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iii) Involves using information in a new situation.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iv) Determine how the parts relate to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each other and overall structure.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v) Involves making judgments based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on criteria through checking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vi) Highest level, involving putting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elements together to form a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functional whole, a new pattern or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structure.   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domain focuses on intellectual skills and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of critical thinking and </a:t>
            </a:r>
          </a:p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 solving abilities.</a:t>
            </a:r>
          </a:p>
          <a:p>
            <a:pPr marL="400050" indent="-400050">
              <a:buAutoNum type="romanLcParenR"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6959878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05AB0-A5AC-9F11-B579-DD7625F718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49043"/>
          </a:xfrm>
        </p:spPr>
        <p:txBody>
          <a:bodyPr/>
          <a:lstStyle/>
          <a:p>
            <a:r>
              <a:rPr lang="en-US" dirty="0"/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Affective Domain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EA7860-2C12-EAAE-701C-DE82A5B0C3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1446418"/>
              </p:ext>
            </p:extLst>
          </p:nvPr>
        </p:nvGraphicFramePr>
        <p:xfrm>
          <a:off x="5584723" y="1877961"/>
          <a:ext cx="4837470" cy="4299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5C008AB-FB39-9E2C-224D-92CB782564A2}"/>
              </a:ext>
            </a:extLst>
          </p:cNvPr>
          <p:cNvSpPr txBox="1"/>
          <p:nvPr/>
        </p:nvSpPr>
        <p:spPr>
          <a:xfrm>
            <a:off x="1347019" y="2045015"/>
            <a:ext cx="346921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Skills in the effective domain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way people react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emotionally and their ability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feel other living things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pain or joy. Affective objectives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typically target the awareness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growth in attitudes,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emotions and feelings.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domain addresses attitudes,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emotions, and feelings, moving 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from basic awareness and 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responsiveness to beliefs.</a:t>
            </a:r>
          </a:p>
        </p:txBody>
      </p:sp>
    </p:spTree>
    <p:extLst>
      <p:ext uri="{BB962C8B-B14F-4D97-AF65-F5344CB8AC3E}">
        <p14:creationId xmlns:p14="http://schemas.microsoft.com/office/powerpoint/2010/main" val="1101900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8D33C-49C1-2216-B859-B5EEA62B4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Psychomotor Domain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192C364-6D63-D4C1-577C-03B18474DD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9664954"/>
              </p:ext>
            </p:extLst>
          </p:nvPr>
        </p:nvGraphicFramePr>
        <p:xfrm>
          <a:off x="5614218" y="1825625"/>
          <a:ext cx="4601498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B1430E4-CF21-9093-393F-41DC572FE128}"/>
              </a:ext>
            </a:extLst>
          </p:cNvPr>
          <p:cNvSpPr txBox="1"/>
          <p:nvPr/>
        </p:nvSpPr>
        <p:spPr>
          <a:xfrm>
            <a:off x="775522" y="2386073"/>
            <a:ext cx="3523722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psychomotor objective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specific to physical function,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reflex actions and body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movements to interpret 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and learn. It implies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that physical activity supports or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 vehicle for cognitive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 and furthering</a:t>
            </a:r>
          </a:p>
          <a:p>
            <a:pPr algn="just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knowledge or skills. </a:t>
            </a:r>
          </a:p>
        </p:txBody>
      </p:sp>
    </p:spTree>
    <p:extLst>
      <p:ext uri="{BB962C8B-B14F-4D97-AF65-F5344CB8AC3E}">
        <p14:creationId xmlns:p14="http://schemas.microsoft.com/office/powerpoint/2010/main" val="3216779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057E1-514F-D9EF-EE30-D3C25325E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19923213">
            <a:off x="838200" y="365125"/>
            <a:ext cx="10515600" cy="6055995"/>
          </a:xfrm>
        </p:spPr>
        <p:txBody>
          <a:bodyPr>
            <a:normAutofit/>
          </a:bodyPr>
          <a:lstStyle/>
          <a:p>
            <a:r>
              <a:rPr lang="en-US" sz="8800" dirty="0">
                <a:latin typeface="Algerian" panose="04020705040A02060702" pitchFamily="82" charset="0"/>
              </a:rPr>
              <a:t>       Thank you</a:t>
            </a:r>
            <a:endParaRPr lang="en-IN" sz="8800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409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387</Words>
  <Application>Microsoft Office PowerPoint</Application>
  <PresentationFormat>Widescreen</PresentationFormat>
  <Paragraphs>83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Algerian</vt:lpstr>
      <vt:lpstr>Arial</vt:lpstr>
      <vt:lpstr>Calibri</vt:lpstr>
      <vt:lpstr>Calibri Light</vt:lpstr>
      <vt:lpstr>Times New Roman</vt:lpstr>
      <vt:lpstr>Office Theme</vt:lpstr>
      <vt:lpstr>Bloom’s taxonomy  and  revised Bloom’s taxonomy system</vt:lpstr>
      <vt:lpstr>Bloom’s Taxonomy </vt:lpstr>
      <vt:lpstr>                                 1956</vt:lpstr>
      <vt:lpstr>3 Domains/ 3 Hs</vt:lpstr>
      <vt:lpstr>Cognitive Domain (Revised)</vt:lpstr>
      <vt:lpstr>    Affective Domain</vt:lpstr>
      <vt:lpstr>Psychomotor Domain</vt:lpstr>
      <vt:lpstr>       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hbaro1976@outlook.com</dc:creator>
  <cp:lastModifiedBy>hbaro1976@outlook.com</cp:lastModifiedBy>
  <cp:revision>19</cp:revision>
  <dcterms:created xsi:type="dcterms:W3CDTF">2025-06-25T12:32:03Z</dcterms:created>
  <dcterms:modified xsi:type="dcterms:W3CDTF">2025-06-28T05:20:31Z</dcterms:modified>
</cp:coreProperties>
</file>