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baro1976@outlook.com" userId="d5098ddb0b952208" providerId="LiveId" clId="{A77F8BC7-4ADE-48EF-AB14-6BA8113530DA}"/>
    <pc:docChg chg="undo custSel addSld modSld">
      <pc:chgData name="hbaro1976@outlook.com" userId="d5098ddb0b952208" providerId="LiveId" clId="{A77F8BC7-4ADE-48EF-AB14-6BA8113530DA}" dt="2025-06-08T06:41:20.267" v="958" actId="14100"/>
      <pc:docMkLst>
        <pc:docMk/>
      </pc:docMkLst>
      <pc:sldChg chg="modSp mod">
        <pc:chgData name="hbaro1976@outlook.com" userId="d5098ddb0b952208" providerId="LiveId" clId="{A77F8BC7-4ADE-48EF-AB14-6BA8113530DA}" dt="2025-06-08T06:17:28.483" v="33" actId="20577"/>
        <pc:sldMkLst>
          <pc:docMk/>
          <pc:sldMk cId="2359515986" sldId="257"/>
        </pc:sldMkLst>
        <pc:spChg chg="mod">
          <ac:chgData name="hbaro1976@outlook.com" userId="d5098ddb0b952208" providerId="LiveId" clId="{A77F8BC7-4ADE-48EF-AB14-6BA8113530DA}" dt="2025-06-08T06:17:28.483" v="33" actId="20577"/>
          <ac:spMkLst>
            <pc:docMk/>
            <pc:sldMk cId="2359515986" sldId="257"/>
            <ac:spMk id="3" creationId="{819E0062-4F7B-BF20-3AB8-8DC183340680}"/>
          </ac:spMkLst>
        </pc:spChg>
      </pc:sldChg>
      <pc:sldChg chg="modSp mod">
        <pc:chgData name="hbaro1976@outlook.com" userId="d5098ddb0b952208" providerId="LiveId" clId="{A77F8BC7-4ADE-48EF-AB14-6BA8113530DA}" dt="2025-06-08T06:24:16.831" v="186" actId="113"/>
        <pc:sldMkLst>
          <pc:docMk/>
          <pc:sldMk cId="3835518349" sldId="258"/>
        </pc:sldMkLst>
        <pc:spChg chg="mod">
          <ac:chgData name="hbaro1976@outlook.com" userId="d5098ddb0b952208" providerId="LiveId" clId="{A77F8BC7-4ADE-48EF-AB14-6BA8113530DA}" dt="2025-06-08T06:24:16.831" v="186" actId="113"/>
          <ac:spMkLst>
            <pc:docMk/>
            <pc:sldMk cId="3835518349" sldId="258"/>
            <ac:spMk id="2" creationId="{256ECF57-AAD8-D31A-CFA1-CC4FDE24E373}"/>
          </ac:spMkLst>
        </pc:spChg>
        <pc:spChg chg="mod">
          <ac:chgData name="hbaro1976@outlook.com" userId="d5098ddb0b952208" providerId="LiveId" clId="{A77F8BC7-4ADE-48EF-AB14-6BA8113530DA}" dt="2025-06-08T06:21:54.425" v="160" actId="20577"/>
          <ac:spMkLst>
            <pc:docMk/>
            <pc:sldMk cId="3835518349" sldId="258"/>
            <ac:spMk id="3" creationId="{FA81AD26-0891-55E1-9F9A-F533EC50AF58}"/>
          </ac:spMkLst>
        </pc:spChg>
      </pc:sldChg>
      <pc:sldChg chg="modSp new mod">
        <pc:chgData name="hbaro1976@outlook.com" userId="d5098ddb0b952208" providerId="LiveId" clId="{A77F8BC7-4ADE-48EF-AB14-6BA8113530DA}" dt="2025-06-08T06:26:59.117" v="373" actId="20577"/>
        <pc:sldMkLst>
          <pc:docMk/>
          <pc:sldMk cId="3431115710" sldId="259"/>
        </pc:sldMkLst>
        <pc:spChg chg="mod">
          <ac:chgData name="hbaro1976@outlook.com" userId="d5098ddb0b952208" providerId="LiveId" clId="{A77F8BC7-4ADE-48EF-AB14-6BA8113530DA}" dt="2025-06-08T06:24:07.830" v="184" actId="113"/>
          <ac:spMkLst>
            <pc:docMk/>
            <pc:sldMk cId="3431115710" sldId="259"/>
            <ac:spMk id="2" creationId="{B38A78DD-BE77-3C54-73A4-406EE07DBE34}"/>
          </ac:spMkLst>
        </pc:spChg>
        <pc:spChg chg="mod">
          <ac:chgData name="hbaro1976@outlook.com" userId="d5098ddb0b952208" providerId="LiveId" clId="{A77F8BC7-4ADE-48EF-AB14-6BA8113530DA}" dt="2025-06-08T06:26:59.117" v="373" actId="20577"/>
          <ac:spMkLst>
            <pc:docMk/>
            <pc:sldMk cId="3431115710" sldId="259"/>
            <ac:spMk id="3" creationId="{66EE2ADC-F4BD-E546-80AC-3757C9615399}"/>
          </ac:spMkLst>
        </pc:spChg>
      </pc:sldChg>
      <pc:sldChg chg="modSp new mod">
        <pc:chgData name="hbaro1976@outlook.com" userId="d5098ddb0b952208" providerId="LiveId" clId="{A77F8BC7-4ADE-48EF-AB14-6BA8113530DA}" dt="2025-06-08T06:35:52.069" v="779" actId="20577"/>
        <pc:sldMkLst>
          <pc:docMk/>
          <pc:sldMk cId="3561986533" sldId="260"/>
        </pc:sldMkLst>
        <pc:spChg chg="mod">
          <ac:chgData name="hbaro1976@outlook.com" userId="d5098ddb0b952208" providerId="LiveId" clId="{A77F8BC7-4ADE-48EF-AB14-6BA8113530DA}" dt="2025-06-08T06:27:43.907" v="392" actId="122"/>
          <ac:spMkLst>
            <pc:docMk/>
            <pc:sldMk cId="3561986533" sldId="260"/>
            <ac:spMk id="2" creationId="{830CE635-3220-C72B-6EBB-27DC866906A3}"/>
          </ac:spMkLst>
        </pc:spChg>
        <pc:spChg chg="mod">
          <ac:chgData name="hbaro1976@outlook.com" userId="d5098ddb0b952208" providerId="LiveId" clId="{A77F8BC7-4ADE-48EF-AB14-6BA8113530DA}" dt="2025-06-08T06:35:52.069" v="779" actId="20577"/>
          <ac:spMkLst>
            <pc:docMk/>
            <pc:sldMk cId="3561986533" sldId="260"/>
            <ac:spMk id="3" creationId="{2409E286-C9FB-6547-2EEC-71A1D20D17B4}"/>
          </ac:spMkLst>
        </pc:spChg>
      </pc:sldChg>
      <pc:sldChg chg="modSp new mod">
        <pc:chgData name="hbaro1976@outlook.com" userId="d5098ddb0b952208" providerId="LiveId" clId="{A77F8BC7-4ADE-48EF-AB14-6BA8113530DA}" dt="2025-06-08T06:41:20.267" v="958" actId="14100"/>
        <pc:sldMkLst>
          <pc:docMk/>
          <pc:sldMk cId="800596271" sldId="261"/>
        </pc:sldMkLst>
        <pc:spChg chg="mod">
          <ac:chgData name="hbaro1976@outlook.com" userId="d5098ddb0b952208" providerId="LiveId" clId="{A77F8BC7-4ADE-48EF-AB14-6BA8113530DA}" dt="2025-06-08T06:37:21.088" v="794" actId="27636"/>
          <ac:spMkLst>
            <pc:docMk/>
            <pc:sldMk cId="800596271" sldId="261"/>
            <ac:spMk id="2" creationId="{1D2B6B6F-0838-08E9-A866-9D0A1216D029}"/>
          </ac:spMkLst>
        </pc:spChg>
        <pc:spChg chg="mod">
          <ac:chgData name="hbaro1976@outlook.com" userId="d5098ddb0b952208" providerId="LiveId" clId="{A77F8BC7-4ADE-48EF-AB14-6BA8113530DA}" dt="2025-06-08T06:41:20.267" v="958" actId="14100"/>
          <ac:spMkLst>
            <pc:docMk/>
            <pc:sldMk cId="800596271" sldId="261"/>
            <ac:spMk id="3" creationId="{4193EA21-68BF-E842-B154-75C39C66375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2828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0078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33785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03441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133625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6255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57518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5527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038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919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031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0385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573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920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94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977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4023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ADD0B8-F223-0EE0-2B2C-22166E31B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61249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000" b="1" dirty="0"/>
              <a:t>Ode to Autumn</a:t>
            </a:r>
            <a:br>
              <a:rPr lang="en-US" sz="6000" b="1" dirty="0"/>
            </a:br>
            <a:r>
              <a:rPr lang="en-US" sz="6000" b="1" dirty="0"/>
              <a:t>(</a:t>
            </a:r>
            <a:r>
              <a:rPr lang="en-US" sz="4400" b="1" i="1" dirty="0"/>
              <a:t>John Keats</a:t>
            </a:r>
            <a:r>
              <a:rPr lang="en-US" sz="4400" b="1" dirty="0"/>
              <a:t>)</a:t>
            </a:r>
            <a:endParaRPr lang="en-IN" sz="4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E0062-4F7B-BF20-3AB8-8DC183340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4954" y="2851354"/>
            <a:ext cx="4289047" cy="3190007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/>
              <a:t>Presented by</a:t>
            </a:r>
          </a:p>
          <a:p>
            <a:r>
              <a:rPr lang="en-US" sz="2800" dirty="0"/>
              <a:t>Hemanta Baro</a:t>
            </a:r>
          </a:p>
          <a:p>
            <a:r>
              <a:rPr lang="en-US" sz="2800" dirty="0"/>
              <a:t>Asst. Professor</a:t>
            </a:r>
          </a:p>
          <a:p>
            <a:r>
              <a:rPr lang="en-US" sz="2800" dirty="0"/>
              <a:t>Dept. of English</a:t>
            </a:r>
          </a:p>
          <a:p>
            <a:r>
              <a:rPr lang="en-US" sz="2800" dirty="0" err="1"/>
              <a:t>Salbari</a:t>
            </a:r>
            <a:r>
              <a:rPr lang="en-US" sz="2800" dirty="0"/>
              <a:t> College</a:t>
            </a:r>
          </a:p>
          <a:p>
            <a:r>
              <a:rPr lang="en-IN" sz="2800" dirty="0"/>
              <a:t>For FYUGP</a:t>
            </a:r>
          </a:p>
          <a:p>
            <a:r>
              <a:rPr lang="en-IN" sz="2800" dirty="0"/>
              <a:t>BA 1</a:t>
            </a:r>
            <a:r>
              <a:rPr lang="en-IN" sz="2800" baseline="30000" dirty="0"/>
              <a:t>st</a:t>
            </a:r>
            <a:r>
              <a:rPr lang="en-IN" sz="2800" dirty="0"/>
              <a:t> Semester</a:t>
            </a:r>
          </a:p>
        </p:txBody>
      </p:sp>
    </p:spTree>
    <p:extLst>
      <p:ext uri="{BB962C8B-B14F-4D97-AF65-F5344CB8AC3E}">
        <p14:creationId xmlns:p14="http://schemas.microsoft.com/office/powerpoint/2010/main" val="2359515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6ECF57-AAD8-D31A-CFA1-CC4FDE24E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25852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900" b="1" dirty="0"/>
              <a:t>John Keats</a:t>
            </a:r>
            <a:br>
              <a:rPr lang="en-US" b="1" dirty="0"/>
            </a:br>
            <a:r>
              <a:rPr lang="en-US" b="1" dirty="0"/>
              <a:t> (1795 – 1821)</a:t>
            </a:r>
            <a:br>
              <a:rPr lang="en-US" b="1" dirty="0"/>
            </a:br>
            <a:endParaRPr lang="en-IN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81AD26-0891-55E1-9F9A-F533EC50AF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English Romantic poet.</a:t>
            </a:r>
          </a:p>
          <a:p>
            <a:r>
              <a:rPr lang="en-US" dirty="0"/>
              <a:t>Main figure of second generation of English Romantic poets.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35518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8A78DD-BE77-3C54-73A4-406EE07DB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Some important works</a:t>
            </a:r>
            <a:endParaRPr lang="en-IN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EE2ADC-F4BD-E546-80AC-3757C96153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Hyperion</a:t>
            </a:r>
          </a:p>
          <a:p>
            <a:r>
              <a:rPr lang="en-US" dirty="0"/>
              <a:t>Ode on a Grecian Urn</a:t>
            </a:r>
          </a:p>
          <a:p>
            <a:r>
              <a:rPr lang="en-US" dirty="0"/>
              <a:t>La Belle Dame Sans Merci</a:t>
            </a:r>
          </a:p>
          <a:p>
            <a:r>
              <a:rPr lang="en-US" dirty="0"/>
              <a:t>Ode to Autumn</a:t>
            </a:r>
          </a:p>
          <a:p>
            <a:r>
              <a:rPr lang="en-US" dirty="0"/>
              <a:t>Ode on Melancholy</a:t>
            </a:r>
          </a:p>
          <a:p>
            <a:r>
              <a:rPr lang="en-US" dirty="0"/>
              <a:t>Ode to Psyche</a:t>
            </a:r>
          </a:p>
          <a:p>
            <a:r>
              <a:rPr lang="en-US" dirty="0"/>
              <a:t>Lamia</a:t>
            </a:r>
          </a:p>
          <a:p>
            <a:r>
              <a:rPr lang="en-US" dirty="0"/>
              <a:t>Ode to a Nightingale</a:t>
            </a:r>
          </a:p>
          <a:p>
            <a:r>
              <a:rPr lang="en-US" dirty="0"/>
              <a:t>On First Looking into Chapman’s Homer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31115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CE635-3220-C72B-6EBB-27DC86690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/>
              <a:t>Introduction </a:t>
            </a:r>
            <a:endParaRPr lang="en-IN" sz="44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09E286-C9FB-6547-2EEC-71A1D20D17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Ode to Autumn is an English Romantic poem.</a:t>
            </a:r>
          </a:p>
          <a:p>
            <a:r>
              <a:rPr lang="en-US" dirty="0"/>
              <a:t>Ode to Autumn is the final work in a group of poems known as Keats’ “1819 Odes”.</a:t>
            </a:r>
          </a:p>
          <a:p>
            <a:r>
              <a:rPr lang="en-US" dirty="0"/>
              <a:t>Ode to Autumn after a walk near Westminster one autumnal evening.</a:t>
            </a:r>
          </a:p>
          <a:p>
            <a:r>
              <a:rPr lang="en-US" dirty="0"/>
              <a:t>The poem has three eleven-line stanzas.</a:t>
            </a:r>
          </a:p>
          <a:p>
            <a:r>
              <a:rPr lang="en-US" dirty="0"/>
              <a:t>The poem is one of the finest odes of John Kears.</a:t>
            </a:r>
          </a:p>
          <a:p>
            <a:r>
              <a:rPr lang="en-US" dirty="0"/>
              <a:t>Ode to Autumn is a simple lyric poem.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561986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B6B6F-0838-08E9-A866-9D0A1216D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400" b="1" dirty="0"/>
              <a:t>Summary</a:t>
            </a:r>
            <a:br>
              <a:rPr lang="en-US" sz="4400" b="1" dirty="0"/>
            </a:br>
            <a:endParaRPr lang="en-IN" sz="44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93EA21-68BF-E842-B154-75C39C6637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32155"/>
            <a:ext cx="8596668" cy="4739148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Stanza -1</a:t>
            </a:r>
          </a:p>
          <a:p>
            <a:r>
              <a:rPr lang="en-US" dirty="0"/>
              <a:t>Introduction to the season itself.</a:t>
            </a:r>
          </a:p>
          <a:p>
            <a:endParaRPr lang="en-US" dirty="0"/>
          </a:p>
          <a:p>
            <a:endParaRPr lang="en-US" dirty="0"/>
          </a:p>
          <a:p>
            <a:pPr algn="ctr"/>
            <a:r>
              <a:rPr lang="en-US" dirty="0"/>
              <a:t>Stanza-2</a:t>
            </a:r>
          </a:p>
          <a:p>
            <a:r>
              <a:rPr lang="en-US" dirty="0"/>
              <a:t>The season is personified in the shape of women</a:t>
            </a:r>
          </a:p>
          <a:p>
            <a:endParaRPr lang="en-US" dirty="0"/>
          </a:p>
          <a:p>
            <a:endParaRPr lang="en-US" dirty="0"/>
          </a:p>
          <a:p>
            <a:pPr algn="ctr"/>
            <a:r>
              <a:rPr lang="en-US" dirty="0"/>
              <a:t>stanza -3</a:t>
            </a:r>
          </a:p>
          <a:p>
            <a:r>
              <a:rPr lang="en-US" dirty="0"/>
              <a:t>Music of autumn season.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0059627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40</TotalTime>
  <Words>184</Words>
  <Application>Microsoft Office PowerPoint</Application>
  <PresentationFormat>Widescreen</PresentationFormat>
  <Paragraphs>39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Facet</vt:lpstr>
      <vt:lpstr>Ode to Autumn (John Keats)</vt:lpstr>
      <vt:lpstr>John Keats  (1795 – 1821) </vt:lpstr>
      <vt:lpstr>Some important works</vt:lpstr>
      <vt:lpstr>Introduction </vt:lpstr>
      <vt:lpstr>Summary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hbaro1976@outlook.com</dc:creator>
  <cp:lastModifiedBy>hbaro1976@outlook.com</cp:lastModifiedBy>
  <cp:revision>1</cp:revision>
  <dcterms:created xsi:type="dcterms:W3CDTF">2025-06-08T06:01:02Z</dcterms:created>
  <dcterms:modified xsi:type="dcterms:W3CDTF">2025-06-08T06:41:20Z</dcterms:modified>
</cp:coreProperties>
</file>