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D00D5-3B15-4F64-AC58-022EA21EA3FC}" type="datetimeFigureOut">
              <a:rPr lang="en-US" smtClean="0"/>
              <a:t>04/06/2024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06E32-F2A0-4BBF-B752-8CF1100FB02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নিতুমণি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দাস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সহকাৰী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অধ্যাপিকা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অসমীয়া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বিভাগ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pPr algn="r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শালবাৰী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কলেজ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হ’ল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মনৰ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প্ৰকাশৰ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বলিষ্ঠ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কোৱা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শক্তি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কেৱল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মানুহৰে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সংস্কৃত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ধাতুৰ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উদ্ধৱ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হৈছে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ইংৰাজী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প্ৰতিশব্দ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হৈছে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‘Language’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অৰ্থ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‘the faculty of Speech’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অৰ্থা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ৎ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ব্যক্তবাণীৰ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দক্ষতা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৷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ভাষাৰ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: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মুখ্য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হ’ল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ক)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খ)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ৰূপ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গ)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বাক্য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ঘ)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অৰ্থ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ইয়াৰ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উপৰিও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কিছুমান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গৌণ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উপাদান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সেইবোৰ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হ’ল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সুৰলহৰ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শ্বাসাঘাত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সন্ধি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আদি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সৃষ্টিৰ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: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কেনেকৈ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উৎপত্তি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হ’ল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সম্পৰ্কে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পণ্ডিতসকলৰ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মাজত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যথেষ্ট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আলোচনা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হৈছে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কিন্তু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এজন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পণ্ডিতে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বিষয়ত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সঠিক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সিদ্ধান্ত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দিব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নাই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সৃষ্টি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সম্পৰ্কে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আবিষ্কৃত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সূত্ৰসমূহ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হ’ল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–</a:t>
            </a:r>
          </a:p>
          <a:p>
            <a:pPr>
              <a:buNone/>
            </a:pP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ক)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অনুকৰণ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(The Bow-Bow theory)</a:t>
            </a:r>
          </a:p>
          <a:p>
            <a:pPr>
              <a:buNone/>
            </a:pPr>
            <a:r>
              <a:rPr lang="en-US" dirty="0" smtClean="0">
                <a:latin typeface="Kalpurush" pitchFamily="2" charset="0"/>
                <a:cs typeface="Kalpurush" pitchFamily="2" charset="0"/>
              </a:rPr>
              <a:t>   খ)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সহজাত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প্ৰবৃত্তিজনিত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(The Pooh-Pooh theory)</a:t>
            </a:r>
          </a:p>
          <a:p>
            <a:pPr>
              <a:buNone/>
            </a:pP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 গ)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শব্দৰ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অনুকৰণ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 The Ding-Dong theory)</a:t>
            </a:r>
          </a:p>
          <a:p>
            <a:pPr>
              <a:buNone/>
            </a:pP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ঘ)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ইংগিতধৰ্মী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(The Gesture Theory)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ঙ)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ভাৰসাম্য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(The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yo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-he-ho-theory)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চ)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সংগীতধৰ্মী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(The Musical theory)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ছ)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ক্ৰমবিকাশবাদ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সূত্ৰ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(Theory of Evolution)</a:t>
            </a:r>
          </a:p>
          <a:p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ভাষাৰ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: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হ’ল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বাগিন্দ্ৰিয়ৰে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উচ্চাৰিত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প্ৰণালীবদ্ধ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যাদৃচ্ছিক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বিশেষ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সম্পৰ্কে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বিভিন্ন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পণ্ডিতে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কেবাটাও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সংজ্ঞা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দাঙি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ধৰিছে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---- 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১)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মনৰ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অভিজ্ঞতাক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প্ৰতিনিধিত্ব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৷’ –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এৰিষ্টট’ল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২)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হৈছে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কথিত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লিখিত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ৰূপত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পৰস্পৰ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যোগসুত্ৰ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স্থাপন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কৰিব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দ্বাৰা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এখন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সমাজৰ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মানুহে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অংশগ্ৰহণকাৰীসকলে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সাংস্কৃতিক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আদান-প্ৰদানৰ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ক্ষেত্ৰত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বিনিময়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৷’---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এনচাইক্ল’পেডিয়া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ব্ৰিটেনিকা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Kalpurush" pitchFamily="2" charset="0"/>
                <a:cs typeface="Kalpurush" pitchFamily="2" charset="0"/>
              </a:rPr>
              <a:t>৩)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হৈছে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মানৱীয়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স্বভাৱ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বহিৰ্ভুত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পদ্ধতি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দ্বাৰা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মানহে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নিজ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ইচ্ছাৰ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দ্বাৰা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উচ্ছাৰিত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প্ৰতীকৰ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সহায়ত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অনুভূতি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বাসনা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প্ৰকাশ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কৰিব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পাৰে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৷’--------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ছাপিৰ</a:t>
            </a:r>
            <a:endParaRPr lang="en-US" dirty="0" smtClean="0">
              <a:latin typeface="Kalpurush" pitchFamily="2" charset="0"/>
              <a:cs typeface="Kalpurush" pitchFamily="2" charset="0"/>
            </a:endParaRPr>
          </a:p>
          <a:p>
            <a:pPr algn="just"/>
            <a:r>
              <a:rPr lang="en-US" dirty="0" smtClean="0">
                <a:latin typeface="Kalpurush" pitchFamily="2" charset="0"/>
                <a:cs typeface="Kalpurush" pitchFamily="2" charset="0"/>
              </a:rPr>
              <a:t>৪) ‘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সমাজত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বসবাস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কোনো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জনসমষ্টিয়ে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পৰস্পৰৰ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মাজত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যোগাযোগ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স্থাপনৰ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কাৰণে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প্ৰণালীবদ্ধভাৱে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প্ৰয়োগ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কৰা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যাদৃচ্ছিক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মৌখিক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ধ্বনিগুচ্ছই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হৈছে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৷’----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ব্লছ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ট্ৰেগাৰ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ভাষাৰ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dirty="0" err="1" smtClean="0">
                <a:latin typeface="Kalpurush" pitchFamily="2" charset="0"/>
                <a:cs typeface="Kalpurush" pitchFamily="2" charset="0"/>
              </a:rPr>
              <a:t>বৈশিষ্ট্য</a:t>
            </a:r>
            <a:r>
              <a:rPr lang="en-US" sz="3600" dirty="0" smtClean="0">
                <a:latin typeface="Kalpurush" pitchFamily="2" charset="0"/>
                <a:cs typeface="Kalpurush" pitchFamily="2" charset="0"/>
              </a:rPr>
              <a:t> : </a:t>
            </a:r>
            <a:endParaRPr lang="en-US" sz="36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ক)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ভাৱ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প্ৰকাশৰ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বলিষ্ঠ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মাধ্যম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খ)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সমাজ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কেন্দ্ৰিক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গ)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স্বভাৱসিদ্ধ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নহয়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ই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পৰম্পৰাগত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ঘ)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যাদৃচ্ছিক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ঙ)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প্ৰতীকধৰ্মী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চ)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প্ৰণালীবদ্ধ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</a:t>
            </a:r>
          </a:p>
          <a:p>
            <a:r>
              <a:rPr lang="en-US" dirty="0" smtClean="0">
                <a:latin typeface="Kalpurush" pitchFamily="2" charset="0"/>
                <a:cs typeface="Kalpurush" pitchFamily="2" charset="0"/>
              </a:rPr>
              <a:t>ছ)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ভাষা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অদ্বিতীয়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,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সৃষ্টিমূলক</a:t>
            </a:r>
            <a:r>
              <a:rPr lang="en-US" dirty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আৰু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সংশোধিত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আদি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গুণৰ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dirty="0" err="1" smtClean="0">
                <a:latin typeface="Kalpurush" pitchFamily="2" charset="0"/>
                <a:cs typeface="Kalpurush" pitchFamily="2" charset="0"/>
              </a:rPr>
              <a:t>অধিকাৰী</a:t>
            </a:r>
            <a:r>
              <a:rPr lang="en-US" dirty="0" smtClean="0">
                <a:latin typeface="Kalpurush" pitchFamily="2" charset="0"/>
                <a:cs typeface="Kalpurush" pitchFamily="2" charset="0"/>
              </a:rPr>
              <a:t> ৷ </a:t>
            </a:r>
            <a:endParaRPr lang="en-US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7200" dirty="0" err="1" smtClean="0">
                <a:latin typeface="Kalpurush" pitchFamily="2" charset="0"/>
                <a:cs typeface="Kalpurush" pitchFamily="2" charset="0"/>
              </a:rPr>
              <a:t>সমাপ্ত</a:t>
            </a:r>
            <a:endParaRPr lang="en-US" sz="72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386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ভাষা, ভাষাৰ সংজ্ঞা, উপাদান আৰু বৈশিষ্ট্য </vt:lpstr>
      <vt:lpstr>ভাষা </vt:lpstr>
      <vt:lpstr>ভাষাৰ উপাদান :</vt:lpstr>
      <vt:lpstr>ভাষা সৃষ্টিৰ সূত্ৰ : </vt:lpstr>
      <vt:lpstr>Slide 5</vt:lpstr>
      <vt:lpstr>ভাষাৰ সংজ্ঞা : </vt:lpstr>
      <vt:lpstr>Slide 7</vt:lpstr>
      <vt:lpstr>ভাষাৰ বৈশিষ্ট্য :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ভাষা, ভাষাৰ সংজ্ঞা, উপাদান আৰু বৈশিষ্ট্য </dc:title>
  <dc:creator>my pc</dc:creator>
  <cp:lastModifiedBy>my pc</cp:lastModifiedBy>
  <cp:revision>19</cp:revision>
  <dcterms:created xsi:type="dcterms:W3CDTF">2024-06-04T04:00:44Z</dcterms:created>
  <dcterms:modified xsi:type="dcterms:W3CDTF">2024-06-04T04:56:21Z</dcterms:modified>
</cp:coreProperties>
</file>