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F039-F95F-4AD7-871A-D81E9FF63F16}" type="datetimeFigureOut">
              <a:rPr lang="en-US" smtClean="0"/>
              <a:pPr/>
              <a:t>09/06/2024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3B6B-700A-4396-8C93-98D6B13E8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 Points of Macbeth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Presented by: </a:t>
            </a:r>
            <a:r>
              <a:rPr lang="en-US" dirty="0" err="1" smtClean="0"/>
              <a:t>Hemanta</a:t>
            </a:r>
            <a:r>
              <a:rPr lang="en-US" dirty="0" smtClean="0"/>
              <a:t> </a:t>
            </a:r>
            <a:r>
              <a:rPr lang="en-US" smtClean="0"/>
              <a:t>Baro</a:t>
            </a:r>
            <a:r>
              <a:rPr lang="en-US" dirty="0" smtClean="0"/>
              <a:t>, Asst. Prof</a:t>
            </a:r>
          </a:p>
          <a:p>
            <a:pPr algn="ctr"/>
            <a:r>
              <a:rPr lang="en-US" dirty="0" smtClean="0"/>
              <a:t>Department of English</a:t>
            </a:r>
          </a:p>
          <a:p>
            <a:pPr algn="ctr"/>
            <a:r>
              <a:rPr lang="en-US" dirty="0" err="1" smtClean="0"/>
              <a:t>Salbari</a:t>
            </a:r>
            <a:r>
              <a:rPr lang="en-US" dirty="0" smtClean="0"/>
              <a:t> College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Full Title: The Tragedy of Macbeth</a:t>
            </a:r>
          </a:p>
          <a:p>
            <a:r>
              <a:rPr lang="en-US" dirty="0" smtClean="0"/>
              <a:t>Author: William Shakespeare</a:t>
            </a:r>
          </a:p>
          <a:p>
            <a:r>
              <a:rPr lang="en-US" dirty="0" smtClean="0"/>
              <a:t>Types of work: Play</a:t>
            </a:r>
          </a:p>
          <a:p>
            <a:r>
              <a:rPr lang="en-US" dirty="0" smtClean="0"/>
              <a:t>Genre: Tragedy</a:t>
            </a:r>
          </a:p>
          <a:p>
            <a:r>
              <a:rPr lang="en-US" dirty="0" smtClean="0"/>
              <a:t>Language: English</a:t>
            </a:r>
          </a:p>
          <a:p>
            <a:r>
              <a:rPr lang="en-US" dirty="0" smtClean="0"/>
              <a:t>Time and Place written: 1606, England</a:t>
            </a:r>
          </a:p>
          <a:p>
            <a:r>
              <a:rPr lang="en-US" dirty="0" smtClean="0"/>
              <a:t>Date of first publication: First </a:t>
            </a:r>
            <a:r>
              <a:rPr lang="en-US" dirty="0" err="1" smtClean="0"/>
              <a:t>Follio</a:t>
            </a:r>
            <a:r>
              <a:rPr lang="en-US" dirty="0" smtClean="0"/>
              <a:t> edition, 1623</a:t>
            </a:r>
          </a:p>
          <a:p>
            <a:r>
              <a:rPr lang="en-US" dirty="0" smtClean="0"/>
              <a:t>Publisher: John </a:t>
            </a:r>
            <a:r>
              <a:rPr lang="en-US" dirty="0" err="1" smtClean="0"/>
              <a:t>Hemings</a:t>
            </a:r>
            <a:r>
              <a:rPr lang="en-US" dirty="0" smtClean="0"/>
              <a:t> and Henry Condell</a:t>
            </a:r>
          </a:p>
          <a:p>
            <a:r>
              <a:rPr lang="en-US" dirty="0" smtClean="0"/>
              <a:t>Setting place: Scotland and England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Major conflicts:-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struggle within Macbeth between his ambition and his sense of right and wrong </a:t>
            </a:r>
          </a:p>
          <a:p>
            <a:r>
              <a:rPr lang="en-US" dirty="0" smtClean="0"/>
              <a:t>The struggle between the murderous evil represented by Macbeth and Lady Macbeth the best interests of the nation, represented by Malcolm and </a:t>
            </a:r>
            <a:r>
              <a:rPr lang="en-US" dirty="0" err="1" smtClean="0"/>
              <a:t>Macduff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Good versus Evil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witches represent evil and evil doings</a:t>
            </a:r>
          </a:p>
          <a:p>
            <a:r>
              <a:rPr lang="en-US" dirty="0" smtClean="0"/>
              <a:t>Lady Macbeth calls on evil to remove her femininity</a:t>
            </a:r>
          </a:p>
          <a:p>
            <a:r>
              <a:rPr lang="en-US" dirty="0" smtClean="0"/>
              <a:t>Macbeth struggles between good and evil thoughts which he awaits to kill Duncan. From there his evil nature truly develops</a:t>
            </a:r>
          </a:p>
          <a:p>
            <a:r>
              <a:rPr lang="en-US" dirty="0" smtClean="0"/>
              <a:t>Duncan and </a:t>
            </a:r>
            <a:r>
              <a:rPr lang="en-US" dirty="0" err="1" smtClean="0"/>
              <a:t>Banquo</a:t>
            </a:r>
            <a:r>
              <a:rPr lang="en-US" dirty="0" smtClean="0"/>
              <a:t> represent characters of good nature</a:t>
            </a:r>
          </a:p>
          <a:p>
            <a:r>
              <a:rPr lang="en-US" dirty="0" smtClean="0"/>
              <a:t>The forces of good overthrow evil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Kingship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Duncan is a good king and respected by most</a:t>
            </a:r>
          </a:p>
          <a:p>
            <a:r>
              <a:rPr lang="en-US" dirty="0" smtClean="0"/>
              <a:t>Duncan follows all courtly traditions</a:t>
            </a:r>
          </a:p>
          <a:p>
            <a:r>
              <a:rPr lang="en-US" dirty="0" smtClean="0"/>
              <a:t>Duncan does however have flaws</a:t>
            </a:r>
          </a:p>
          <a:p>
            <a:r>
              <a:rPr lang="en-US" dirty="0" smtClean="0"/>
              <a:t>Macbeth falls to follow courtly traditions</a:t>
            </a:r>
          </a:p>
          <a:p>
            <a:r>
              <a:rPr lang="en-US" dirty="0" smtClean="0"/>
              <a:t>Macbeth becomes a tyrant</a:t>
            </a:r>
          </a:p>
          <a:p>
            <a:r>
              <a:rPr lang="en-US" dirty="0" smtClean="0"/>
              <a:t>King Edward represents the ideal king</a:t>
            </a:r>
          </a:p>
          <a:p>
            <a:r>
              <a:rPr lang="en-US" dirty="0" smtClean="0"/>
              <a:t>Malcolm is the rightful heir to the throne.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Supernatural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witches are the main representation</a:t>
            </a:r>
          </a:p>
          <a:p>
            <a:r>
              <a:rPr lang="en-US" dirty="0" smtClean="0"/>
              <a:t>This is achieve through their actions, Hecate and the prophecies</a:t>
            </a:r>
          </a:p>
          <a:p>
            <a:r>
              <a:rPr lang="en-US" dirty="0" smtClean="0"/>
              <a:t>Lady Macbeth calls on the supernatural forces</a:t>
            </a:r>
          </a:p>
          <a:p>
            <a:r>
              <a:rPr lang="en-US" dirty="0" smtClean="0"/>
              <a:t>The appearance of ghostly figures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Macbeth’s Character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When we are introduced to Macbeth he is a noble and strong character</a:t>
            </a:r>
          </a:p>
          <a:p>
            <a:r>
              <a:rPr lang="en-US" dirty="0" smtClean="0"/>
              <a:t>Macbeth’s </a:t>
            </a:r>
            <a:r>
              <a:rPr lang="en-US" dirty="0" err="1" smtClean="0"/>
              <a:t>valour</a:t>
            </a:r>
            <a:r>
              <a:rPr lang="en-US" dirty="0" smtClean="0"/>
              <a:t> in battle is clear however the descriptions of him in battle  show his ability for cruelty and killing</a:t>
            </a:r>
          </a:p>
          <a:p>
            <a:r>
              <a:rPr lang="en-US" dirty="0" smtClean="0"/>
              <a:t>His reaction to the witches prophecy shows Macbeth’s desire to become king</a:t>
            </a:r>
          </a:p>
          <a:p>
            <a:r>
              <a:rPr lang="en-US" dirty="0" smtClean="0"/>
              <a:t>It is clear however that Macbeth does have reservations about murder for his own progression</a:t>
            </a:r>
          </a:p>
          <a:p>
            <a:r>
              <a:rPr lang="en-US" dirty="0" smtClean="0"/>
              <a:t>The vision of the dagger clearly shows Macbeth’s troubled mind</a:t>
            </a:r>
          </a:p>
          <a:p>
            <a:r>
              <a:rPr lang="en-US" dirty="0" smtClean="0"/>
              <a:t>The voices that Macbeth hears after the death of Duncan shows Macbeth’s troubled mind</a:t>
            </a:r>
          </a:p>
          <a:p>
            <a:r>
              <a:rPr lang="en-US" dirty="0" smtClean="0"/>
              <a:t>These visions continue after the death of </a:t>
            </a:r>
            <a:r>
              <a:rPr lang="en-US" dirty="0" err="1" smtClean="0"/>
              <a:t>Banquo</a:t>
            </a:r>
            <a:r>
              <a:rPr lang="en-US" dirty="0" smtClean="0"/>
              <a:t> showing more of Macbeth’s guilt’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Lady Macbeth’s character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 we meet Lady Macbeth was see her ambition to become queen</a:t>
            </a:r>
          </a:p>
          <a:p>
            <a:r>
              <a:rPr lang="en-US" dirty="0" smtClean="0"/>
              <a:t>She clearly sees weaknesses in Macbeth and strives to combat them</a:t>
            </a:r>
          </a:p>
          <a:p>
            <a:r>
              <a:rPr lang="en-US" dirty="0" smtClean="0"/>
              <a:t>Lady Macbeth calls on the spirits of evil for help</a:t>
            </a:r>
          </a:p>
          <a:p>
            <a:r>
              <a:rPr lang="en-US" dirty="0" smtClean="0"/>
              <a:t>She advises her husband to deceive King Duncan</a:t>
            </a:r>
          </a:p>
          <a:p>
            <a:r>
              <a:rPr lang="en-US" dirty="0" smtClean="0"/>
              <a:t>She plays on Macbeth’s manhood to achieve her goals</a:t>
            </a:r>
          </a:p>
          <a:p>
            <a:r>
              <a:rPr lang="en-US" dirty="0" smtClean="0"/>
              <a:t>Macbeth remarks on Lady Macbeth’s manly qualities</a:t>
            </a:r>
          </a:p>
          <a:p>
            <a:r>
              <a:rPr lang="en-US" dirty="0" smtClean="0"/>
              <a:t>Has some control over Macbeth during the banquet scene but not much</a:t>
            </a:r>
          </a:p>
          <a:p>
            <a:r>
              <a:rPr lang="en-US" dirty="0" smtClean="0"/>
              <a:t>Lady Macbeth disappears as she suffers mentally for the deeds she has been involved in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i="1" dirty="0" smtClean="0"/>
              <a:t>THANK  YOU </a:t>
            </a:r>
            <a:endParaRPr lang="en-US" sz="4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431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Key Points of Macbeth</vt:lpstr>
      <vt:lpstr>Slide 2</vt:lpstr>
      <vt:lpstr>Major conflicts:-</vt:lpstr>
      <vt:lpstr>Good versus Evil</vt:lpstr>
      <vt:lpstr>Kingship </vt:lpstr>
      <vt:lpstr>Supernatural </vt:lpstr>
      <vt:lpstr>Macbeth’s Character</vt:lpstr>
      <vt:lpstr>Lady Macbeth’s character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16</cp:revision>
  <dcterms:created xsi:type="dcterms:W3CDTF">2024-06-09T02:28:50Z</dcterms:created>
  <dcterms:modified xsi:type="dcterms:W3CDTF">2024-06-09T03:32:28Z</dcterms:modified>
</cp:coreProperties>
</file>